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6"/>
  </p:notesMasterIdLst>
  <p:sldIdLst>
    <p:sldId id="258" r:id="rId4"/>
    <p:sldId id="25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7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B0526-6B43-40C4-A2F4-8AAB30AB9F95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ED583-6692-4791-9F6B-E0EE6F0A8B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27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BD146-5B7E-468F-9C5F-A8153D8056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0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3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53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44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492896"/>
            <a:ext cx="10363200" cy="2376264"/>
          </a:xfrm>
        </p:spPr>
        <p:txBody>
          <a:bodyPr/>
          <a:lstStyle>
            <a:lvl1pPr algn="l">
              <a:defRPr sz="48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14400" y="5301208"/>
            <a:ext cx="10363200" cy="769640"/>
          </a:xfrm>
        </p:spPr>
        <p:txBody>
          <a:bodyPr>
            <a:normAutofit/>
          </a:bodyPr>
          <a:lstStyle>
            <a:lvl1pPr marL="0" indent="0" algn="l">
              <a:buNone/>
              <a:defRPr sz="2667">
                <a:solidFill>
                  <a:schemeClr val="tx1"/>
                </a:solidFill>
                <a:latin typeface="Calibri"/>
                <a:cs typeface="Calibri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EE128C4B-FA6C-4802-B485-5D4824F485CF}" type="datetime1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72074"/>
            <a:ext cx="3994872" cy="119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59780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3608" y="260649"/>
            <a:ext cx="10513959" cy="6874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1800">
                <a:solidFill>
                  <a:schemeClr val="tx1"/>
                </a:solidFill>
                <a:latin typeface="Calibri"/>
                <a:cs typeface="Calibri"/>
              </a:defRPr>
            </a:lvl2pPr>
            <a:lvl3pPr>
              <a:defRPr sz="1600">
                <a:solidFill>
                  <a:schemeClr val="tx1"/>
                </a:solidFill>
                <a:latin typeface="Calibri"/>
                <a:cs typeface="Calibri"/>
              </a:defRPr>
            </a:lvl3pPr>
            <a:lvl4pPr>
              <a:defRPr sz="1100">
                <a:solidFill>
                  <a:schemeClr val="tx1"/>
                </a:solidFill>
                <a:latin typeface="Calibri"/>
                <a:cs typeface="Calibri"/>
              </a:defRPr>
            </a:lvl4pPr>
            <a:lvl5pPr>
              <a:defRPr sz="1100">
                <a:solidFill>
                  <a:schemeClr val="tx1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AB4B8C7D-4EAF-47BB-8B8D-DF357447F4BA}" type="datetime1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34026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şekkü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6"/>
          <p:cNvSpPr>
            <a:spLocks noGrp="1"/>
          </p:cNvSpPr>
          <p:nvPr>
            <p:ph type="body" sz="quarter" idx="13"/>
          </p:nvPr>
        </p:nvSpPr>
        <p:spPr>
          <a:xfrm>
            <a:off x="729279" y="4077072"/>
            <a:ext cx="8737600" cy="504056"/>
          </a:xfrm>
        </p:spPr>
        <p:txBody>
          <a:bodyPr anchor="b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  <a:latin typeface="Calibri"/>
                <a:cs typeface="Calibri"/>
              </a:defRPr>
            </a:lvl1pPr>
            <a:lvl2pPr marL="609585" indent="0">
              <a:buNone/>
              <a:defRPr/>
            </a:lvl2pPr>
            <a:lvl3pPr marL="1219170" indent="0">
              <a:buNone/>
              <a:defRPr/>
            </a:lvl3pPr>
            <a:lvl4pPr marL="1828754" indent="0">
              <a:buNone/>
              <a:defRPr/>
            </a:lvl4pPr>
            <a:lvl5pPr marL="2438339" indent="0"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4"/>
          </p:nvPr>
        </p:nvSpPr>
        <p:spPr>
          <a:xfrm>
            <a:off x="728948" y="4581128"/>
            <a:ext cx="8737600" cy="165618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8"/>
          </p:nvPr>
        </p:nvSpPr>
        <p:spPr>
          <a:xfrm>
            <a:off x="728948" y="2636838"/>
            <a:ext cx="9792491" cy="1008063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Veri Yer Tutucusu 1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9304921B-1B21-4A9E-AD28-7E828F75C81C}" type="datetime1">
              <a:rPr lang="tr-TR" smtClean="0"/>
              <a:t>8.09.2021</a:t>
            </a:fld>
            <a:endParaRPr lang="tr-TR"/>
          </a:p>
        </p:txBody>
      </p:sp>
      <p:sp>
        <p:nvSpPr>
          <p:cNvPr id="8" name="Altbilgi Yer Tutucusu 1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9" name="Slayt Numarası Yer Tutucusu 1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48" y="514803"/>
            <a:ext cx="4203270" cy="125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66258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1FE759C2-7C31-4AFA-BE5D-3BC995EE194A}" type="datetime1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4722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3608" y="260350"/>
            <a:ext cx="10513961" cy="6873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35360" y="1124744"/>
            <a:ext cx="5664629" cy="5256584"/>
          </a:xfrm>
        </p:spPr>
        <p:txBody>
          <a:bodyPr/>
          <a:lstStyle>
            <a:lvl1pPr>
              <a:defRPr sz="3733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3200">
                <a:solidFill>
                  <a:schemeClr val="tx1"/>
                </a:solidFill>
                <a:latin typeface="Calibri"/>
                <a:cs typeface="Calibri"/>
              </a:defRPr>
            </a:lvl2pPr>
            <a:lvl3pPr>
              <a:defRPr sz="2667">
                <a:solidFill>
                  <a:schemeClr val="tx1"/>
                </a:solidFill>
                <a:latin typeface="Calibri"/>
                <a:cs typeface="Calibri"/>
              </a:defRPr>
            </a:lvl3pPr>
            <a:lvl4pPr>
              <a:defRPr sz="2400">
                <a:solidFill>
                  <a:schemeClr val="tx1"/>
                </a:solidFill>
                <a:latin typeface="Calibri"/>
                <a:cs typeface="Calibri"/>
              </a:defRPr>
            </a:lvl4pPr>
            <a:lvl5pPr>
              <a:defRPr sz="2400">
                <a:solidFill>
                  <a:schemeClr val="tx1"/>
                </a:solidFill>
                <a:latin typeface="Calibri"/>
                <a:cs typeface="Calibri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2011" y="1124744"/>
            <a:ext cx="5672832" cy="5256584"/>
          </a:xfrm>
        </p:spPr>
        <p:txBody>
          <a:bodyPr/>
          <a:lstStyle>
            <a:lvl1pPr>
              <a:defRPr sz="3733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3200">
                <a:solidFill>
                  <a:schemeClr val="tx1"/>
                </a:solidFill>
                <a:latin typeface="Calibri"/>
                <a:cs typeface="Calibri"/>
              </a:defRPr>
            </a:lvl2pPr>
            <a:lvl3pPr>
              <a:defRPr sz="2667">
                <a:solidFill>
                  <a:schemeClr val="tx1"/>
                </a:solidFill>
                <a:latin typeface="Calibri"/>
                <a:cs typeface="Calibri"/>
              </a:defRPr>
            </a:lvl3pPr>
            <a:lvl4pPr>
              <a:defRPr sz="2400">
                <a:solidFill>
                  <a:schemeClr val="tx1"/>
                </a:solidFill>
                <a:latin typeface="Calibri"/>
                <a:cs typeface="Calibri"/>
              </a:defRPr>
            </a:lvl4pPr>
            <a:lvl5pPr>
              <a:defRPr sz="2400">
                <a:solidFill>
                  <a:schemeClr val="tx1"/>
                </a:solidFill>
                <a:latin typeface="Calibri"/>
                <a:cs typeface="Calibri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D5FCD72E-E6BC-4F10-B17B-9752C219862C}" type="datetime1">
              <a:rPr lang="tr-TR" smtClean="0"/>
              <a:t>8.09.2021</a:t>
            </a:fld>
            <a:endParaRPr lang="tr-TR"/>
          </a:p>
        </p:txBody>
      </p:sp>
      <p:sp>
        <p:nvSpPr>
          <p:cNvPr id="7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8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2005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3608" y="260350"/>
            <a:ext cx="10513035" cy="6873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35360" y="1052737"/>
            <a:ext cx="5661157" cy="906115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chemeClr val="tx1"/>
                </a:solidFill>
                <a:latin typeface="Calibri"/>
                <a:cs typeface="Calibri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35360" y="1972063"/>
            <a:ext cx="5661157" cy="4392488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2667">
                <a:solidFill>
                  <a:schemeClr val="tx1"/>
                </a:solidFill>
                <a:latin typeface="Calibri"/>
                <a:cs typeface="Calibri"/>
              </a:defRPr>
            </a:lvl2pPr>
            <a:lvl3pPr>
              <a:defRPr sz="2400">
                <a:solidFill>
                  <a:schemeClr val="tx1"/>
                </a:solidFill>
                <a:latin typeface="Calibri"/>
                <a:cs typeface="Calibri"/>
              </a:defRPr>
            </a:lvl3pPr>
            <a:lvl4pPr>
              <a:defRPr sz="2133">
                <a:solidFill>
                  <a:schemeClr val="tx1"/>
                </a:solidFill>
                <a:latin typeface="Calibri"/>
                <a:cs typeface="Calibri"/>
              </a:defRPr>
            </a:lvl4pPr>
            <a:lvl5pPr>
              <a:defRPr sz="2133">
                <a:solidFill>
                  <a:schemeClr val="tx1"/>
                </a:solidFill>
                <a:latin typeface="Calibri"/>
                <a:cs typeface="Calibri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9" y="1052737"/>
            <a:ext cx="5663273" cy="906115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chemeClr val="tx1"/>
                </a:solidFill>
                <a:latin typeface="Calibri"/>
                <a:cs typeface="Calibri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9" y="1972063"/>
            <a:ext cx="5663273" cy="4392488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/>
                <a:cs typeface="Calibri"/>
              </a:defRPr>
            </a:lvl1pPr>
            <a:lvl2pPr>
              <a:defRPr sz="2667">
                <a:solidFill>
                  <a:schemeClr val="tx1"/>
                </a:solidFill>
                <a:latin typeface="Calibri"/>
                <a:cs typeface="Calibri"/>
              </a:defRPr>
            </a:lvl2pPr>
            <a:lvl3pPr>
              <a:defRPr sz="2400">
                <a:solidFill>
                  <a:schemeClr val="tx1"/>
                </a:solidFill>
                <a:latin typeface="Calibri"/>
                <a:cs typeface="Calibri"/>
              </a:defRPr>
            </a:lvl3pPr>
            <a:lvl4pPr>
              <a:defRPr sz="2133">
                <a:solidFill>
                  <a:schemeClr val="tx1"/>
                </a:solidFill>
                <a:latin typeface="Calibri"/>
                <a:cs typeface="Calibri"/>
              </a:defRPr>
            </a:lvl4pPr>
            <a:lvl5pPr>
              <a:defRPr sz="2133">
                <a:solidFill>
                  <a:schemeClr val="tx1"/>
                </a:solidFill>
                <a:latin typeface="Calibri"/>
                <a:cs typeface="Calibri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8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AF8DC4C4-7F48-4CE0-96F0-C2E018EDF648}" type="datetime1">
              <a:rPr lang="tr-TR" smtClean="0"/>
              <a:t>8.09.2021</a:t>
            </a:fld>
            <a:endParaRPr lang="tr-TR"/>
          </a:p>
        </p:txBody>
      </p:sp>
      <p:sp>
        <p:nvSpPr>
          <p:cNvPr id="9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tr-TR"/>
          </a:p>
        </p:txBody>
      </p:sp>
      <p:sp>
        <p:nvSpPr>
          <p:cNvPr id="10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870973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3608" y="260350"/>
            <a:ext cx="10513960" cy="687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CD1F78F-1CD3-4B1E-A3C8-6246F4B218F6}" type="datetime1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833752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302D77-1A92-4B15-ACC0-0CF8CD4C1F68}" type="datetime1">
              <a:rPr lang="tr-TR" smtClean="0"/>
              <a:t>8.09.2021</a:t>
            </a:fld>
            <a:endParaRPr lang="tr-TR"/>
          </a:p>
        </p:txBody>
      </p:sp>
      <p:sp>
        <p:nvSpPr>
          <p:cNvPr id="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88313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711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amamen 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F776CA-23D8-48A0-B5A8-7A62BB49D7E9}" type="datetime1">
              <a:rPr lang="tr-TR" smtClean="0"/>
              <a:t>8.09.2021</a:t>
            </a:fld>
            <a:endParaRPr lang="tr-TR"/>
          </a:p>
        </p:txBody>
      </p:sp>
      <p:sp>
        <p:nvSpPr>
          <p:cNvPr id="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271044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35362" y="980728"/>
            <a:ext cx="4285324" cy="720080"/>
          </a:xfrm>
        </p:spPr>
        <p:txBody>
          <a:bodyPr anchor="b"/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980728"/>
            <a:ext cx="7089907" cy="54006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667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133">
                <a:solidFill>
                  <a:schemeClr val="tx1"/>
                </a:solidFill>
              </a:defRPr>
            </a:lvl4pPr>
            <a:lvl5pPr>
              <a:defRPr sz="2133">
                <a:solidFill>
                  <a:schemeClr val="tx1"/>
                </a:solidFill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35362" y="1700808"/>
            <a:ext cx="4285324" cy="4680520"/>
          </a:xfrm>
        </p:spPr>
        <p:txBody>
          <a:bodyPr/>
          <a:lstStyle>
            <a:lvl1pPr marL="0" indent="0">
              <a:buNone/>
              <a:defRPr sz="1867">
                <a:solidFill>
                  <a:schemeClr val="tx1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B833DB9-2D5A-4174-8DD2-3520F61D832C}" type="datetime1">
              <a:rPr lang="tr-TR" smtClean="0"/>
              <a:t>8.09.2021</a:t>
            </a:fld>
            <a:endParaRPr lang="tr-TR"/>
          </a:p>
        </p:txBody>
      </p:sp>
      <p:sp>
        <p:nvSpPr>
          <p:cNvPr id="7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093201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55574" y="5009728"/>
            <a:ext cx="7680853" cy="566739"/>
          </a:xfrm>
        </p:spPr>
        <p:txBody>
          <a:bodyPr anchor="b"/>
          <a:lstStyle>
            <a:lvl1pPr algn="l">
              <a:defRPr sz="2667" b="1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74640" y="612775"/>
            <a:ext cx="7642720" cy="429903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255574" y="5576466"/>
            <a:ext cx="7680853" cy="804863"/>
          </a:xfrm>
        </p:spPr>
        <p:txBody>
          <a:bodyPr/>
          <a:lstStyle>
            <a:lvl1pPr marL="0" indent="0">
              <a:buNone/>
              <a:defRPr sz="1867">
                <a:solidFill>
                  <a:schemeClr val="tx1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19C368-49D5-4451-A3D5-5742E9145EA8}" type="datetime1">
              <a:rPr lang="tr-TR" smtClean="0"/>
              <a:t>8.09.2021</a:t>
            </a:fld>
            <a:endParaRPr lang="tr-TR"/>
          </a:p>
        </p:txBody>
      </p:sp>
      <p:sp>
        <p:nvSpPr>
          <p:cNvPr id="7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68517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3608" y="260350"/>
            <a:ext cx="10513959" cy="687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1D0F24-3D3B-4078-BFD4-8AB7A4B7F7CC}" type="datetime1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26179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072331" y="260648"/>
            <a:ext cx="2743200" cy="612068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343608" y="260648"/>
            <a:ext cx="7525523" cy="612068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86DE65-3399-4591-ABA2-7635DCAE9973}" type="datetime1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4" y="173954"/>
            <a:ext cx="924756" cy="92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65512"/>
      </p:ext>
    </p:extLst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69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69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74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74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50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85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69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64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984B-0AFF-4C47-BD35-2D32FD010F71}" type="datetimeFigureOut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BAAF-2F7D-49A2-BF62-86C98CB92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21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1871136" y="260350"/>
            <a:ext cx="9986433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334434" y="1125539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34434" y="6445252"/>
            <a:ext cx="15367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33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4B48A74F-ACBC-4966-AECC-EEC784F6DEF9}" type="datetime1">
              <a:rPr lang="tr-TR" smtClean="0"/>
              <a:t>8.09.2021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68502" y="6453189"/>
            <a:ext cx="8640233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33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703986" y="6453189"/>
            <a:ext cx="1153583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33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5BADFCE9-6BD7-4E11-993B-2E6AC35B8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41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9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jpeg"/><Relationship Id="rId18" Type="http://schemas.openxmlformats.org/officeDocument/2006/relationships/image" Target="../media/image20.svg"/><Relationship Id="rId26" Type="http://schemas.openxmlformats.org/officeDocument/2006/relationships/image" Target="../media/image28.svg"/><Relationship Id="rId3" Type="http://schemas.openxmlformats.org/officeDocument/2006/relationships/image" Target="../media/image4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svg"/><Relationship Id="rId2" Type="http://schemas.openxmlformats.org/officeDocument/2006/relationships/image" Target="../media/image5.png"/><Relationship Id="rId16" Type="http://schemas.openxmlformats.org/officeDocument/2006/relationships/image" Target="../media/image18.jpeg"/><Relationship Id="rId20" Type="http://schemas.openxmlformats.org/officeDocument/2006/relationships/image" Target="../media/image22.svg"/><Relationship Id="rId29" Type="http://schemas.openxmlformats.org/officeDocument/2006/relationships/image" Target="../media/image31.sv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jpeg"/><Relationship Id="rId15" Type="http://schemas.openxmlformats.org/officeDocument/2006/relationships/image" Target="../media/image17.sv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31" Type="http://schemas.openxmlformats.org/officeDocument/2006/relationships/image" Target="../media/image33.sv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sv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8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gÄ±da atÄ±ÄÄ± ile ilgili gÃ¶rsel sonuc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AutoShape 2" descr="closeup of a young caucasian man throwing the leftover of a plate of chickpea stew to the trash bin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Resim 21">
            <a:extLst>
              <a:ext uri="{FF2B5EF4-FFF2-40B4-BE49-F238E27FC236}">
                <a16:creationId xmlns:a16="http://schemas.microsoft.com/office/drawing/2014/main" id="{890AFA58-14CE-224B-8E77-CF470BDCD9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603673" y="320675"/>
            <a:ext cx="2867891" cy="152357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Dikdörtgen 3"/>
          <p:cNvSpPr/>
          <p:nvPr/>
        </p:nvSpPr>
        <p:spPr>
          <a:xfrm>
            <a:off x="801347" y="1968945"/>
            <a:ext cx="10798233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Atık Yönetiminde Yeni Politikaların </a:t>
            </a:r>
            <a:br>
              <a:rPr lang="tr-TR" sz="36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tr-TR" sz="36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Türkiye’de Etki Alanları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600" b="1" u="none" strike="noStrike" kern="1200" cap="all" spc="0" normalizeH="0" baseline="0" noProof="0" dirty="0">
              <a:ln/>
              <a:solidFill>
                <a:srgbClr val="000000"/>
              </a:solidFill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3600" b="1" i="0" cap="all" dirty="0">
              <a:ln/>
              <a:solidFill>
                <a:srgbClr val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Open Sans" panose="020B06060305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600" b="1" u="none" strike="noStrike" kern="1200" cap="all" spc="0" normalizeH="0" baseline="0" noProof="0" dirty="0">
              <a:ln/>
              <a:solidFill>
                <a:srgbClr val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  <a:p>
            <a:pPr algn="ctr">
              <a:defRPr/>
            </a:pPr>
            <a:r>
              <a:rPr lang="tr-TR" sz="2800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Sadiye</a:t>
            </a:r>
            <a:r>
              <a:rPr lang="tr-TR" sz="28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2800" b="1" dirty="0">
                <a:solidFill>
                  <a:srgbClr val="000000"/>
                </a:solidFill>
                <a:latin typeface="Open Sans" panose="020B0606030504020204" pitchFamily="34" charset="0"/>
              </a:rPr>
              <a:t>BİLGİÇ KARABULUT</a:t>
            </a:r>
          </a:p>
          <a:p>
            <a:pPr algn="ctr">
              <a:defRPr/>
            </a:pPr>
            <a:r>
              <a:rPr lang="tr-TR" sz="28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Daire Başkanı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600" b="1" i="0" u="none" strike="noStrike" kern="1200" cap="all" spc="0" normalizeH="0" baseline="0" noProof="0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3">
            <a:extLst>
              <a:ext uri="{FF2B5EF4-FFF2-40B4-BE49-F238E27FC236}">
                <a16:creationId xmlns:a16="http://schemas.microsoft.com/office/drawing/2014/main" id="{5213BEEB-537D-4EC8-AEA3-539E0631D910}"/>
              </a:ext>
            </a:extLst>
          </p:cNvPr>
          <p:cNvSpPr txBox="1"/>
          <p:nvPr/>
        </p:nvSpPr>
        <p:spPr>
          <a:xfrm>
            <a:off x="0" y="659976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rPr>
              <a:t>11. TÜRKTAY PANELİ, 9/9/2021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8" name="TextBox 53">
            <a:extLst>
              <a:ext uri="{FF2B5EF4-FFF2-40B4-BE49-F238E27FC236}">
                <a16:creationId xmlns:a16="http://schemas.microsoft.com/office/drawing/2014/main" id="{15CF3FCB-1B88-4FDC-937F-3B6BC180F275}"/>
              </a:ext>
            </a:extLst>
          </p:cNvPr>
          <p:cNvSpPr txBox="1"/>
          <p:nvPr/>
        </p:nvSpPr>
        <p:spPr>
          <a:xfrm>
            <a:off x="104463" y="6581001"/>
            <a:ext cx="12192000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altLang="ko-KR" sz="1200" dirty="0">
                <a:solidFill>
                  <a:prstClr val="white"/>
                </a:solidFill>
                <a:latin typeface="Arial"/>
                <a:ea typeface="Arial Unicode MS"/>
              </a:rPr>
              <a:t>11. TÜRKTAY PANELİ, 9/9/2021</a:t>
            </a:r>
            <a:endParaRPr lang="ko-KR" altLang="en-US" sz="1200" dirty="0">
              <a:solidFill>
                <a:prstClr val="white"/>
              </a:solidFill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45777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57390" y="376225"/>
            <a:ext cx="12192000" cy="775778"/>
          </a:xfrm>
        </p:spPr>
        <p:txBody>
          <a:bodyPr>
            <a:noAutofit/>
          </a:bodyPr>
          <a:lstStyle/>
          <a:p>
            <a:r>
              <a:rPr lang="tr-TR" sz="4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Atık Yönetiminde Yeni Politikaların </a:t>
            </a:r>
            <a:br>
              <a:rPr lang="tr-TR" sz="4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tr-TR" sz="4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Türkiye’de Etki Alanları</a:t>
            </a:r>
            <a:endParaRPr lang="tr-TR" sz="40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rPr>
              <a:t>11. TÜRKTAY PANELİ, 9/9/2021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6841CA11-11CF-4FB8-9517-E1ED16314E40}"/>
              </a:ext>
            </a:extLst>
          </p:cNvPr>
          <p:cNvSpPr txBox="1"/>
          <p:nvPr/>
        </p:nvSpPr>
        <p:spPr>
          <a:xfrm>
            <a:off x="2489087" y="4309616"/>
            <a:ext cx="1133599" cy="193899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EEE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Piller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Araçlar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Ambalajlar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Plastikler 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Tekstil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İ&amp;Y Atıkları 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Gıda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Su kullanımı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495" name="Rounded Rectangle 32">
            <a:extLst>
              <a:ext uri="{FF2B5EF4-FFF2-40B4-BE49-F238E27FC236}">
                <a16:creationId xmlns:a16="http://schemas.microsoft.com/office/drawing/2014/main" id="{C9DECB66-D171-40A0-AECC-50918619295D}"/>
              </a:ext>
            </a:extLst>
          </p:cNvPr>
          <p:cNvSpPr/>
          <p:nvPr/>
        </p:nvSpPr>
        <p:spPr>
          <a:xfrm>
            <a:off x="1550387" y="4373564"/>
            <a:ext cx="367789" cy="36778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72" name="Oval 471">
            <a:extLst>
              <a:ext uri="{FF2B5EF4-FFF2-40B4-BE49-F238E27FC236}">
                <a16:creationId xmlns:a16="http://schemas.microsoft.com/office/drawing/2014/main" id="{7CEC5500-A97E-41E1-91E1-0BC44AA369BD}"/>
              </a:ext>
            </a:extLst>
          </p:cNvPr>
          <p:cNvSpPr/>
          <p:nvPr/>
        </p:nvSpPr>
        <p:spPr>
          <a:xfrm>
            <a:off x="1633638" y="3419971"/>
            <a:ext cx="510924" cy="52183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73" name="Arrow: Right 472">
            <a:extLst>
              <a:ext uri="{FF2B5EF4-FFF2-40B4-BE49-F238E27FC236}">
                <a16:creationId xmlns:a16="http://schemas.microsoft.com/office/drawing/2014/main" id="{4994964B-3EB7-404D-AE53-3D57BADEAA86}"/>
              </a:ext>
            </a:extLst>
          </p:cNvPr>
          <p:cNvSpPr/>
          <p:nvPr/>
        </p:nvSpPr>
        <p:spPr>
          <a:xfrm>
            <a:off x="2126399" y="3622599"/>
            <a:ext cx="688302" cy="116581"/>
          </a:xfrm>
          <a:prstGeom prst="rightArrow">
            <a:avLst>
              <a:gd name="adj1" fmla="val 50000"/>
              <a:gd name="adj2" fmla="val 144778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13" name="Grup 12">
            <a:extLst>
              <a:ext uri="{FF2B5EF4-FFF2-40B4-BE49-F238E27FC236}">
                <a16:creationId xmlns:a16="http://schemas.microsoft.com/office/drawing/2014/main" id="{8AFDBEBF-2825-4BAB-905D-0EEB1DDC5B9F}"/>
              </a:ext>
            </a:extLst>
          </p:cNvPr>
          <p:cNvGrpSpPr/>
          <p:nvPr/>
        </p:nvGrpSpPr>
        <p:grpSpPr>
          <a:xfrm>
            <a:off x="2611932" y="1963361"/>
            <a:ext cx="1409938" cy="1978312"/>
            <a:chOff x="7454994" y="1953317"/>
            <a:chExt cx="1409938" cy="1978312"/>
          </a:xfrm>
        </p:grpSpPr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24EC0824-6D79-42DA-813A-E8AE5B23246A}"/>
                </a:ext>
              </a:extLst>
            </p:cNvPr>
            <p:cNvSpPr/>
            <p:nvPr/>
          </p:nvSpPr>
          <p:spPr>
            <a:xfrm>
              <a:off x="7725949" y="3409792"/>
              <a:ext cx="468844" cy="52183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467" name="Arrow: Right 466">
              <a:extLst>
                <a:ext uri="{FF2B5EF4-FFF2-40B4-BE49-F238E27FC236}">
                  <a16:creationId xmlns:a16="http://schemas.microsoft.com/office/drawing/2014/main" id="{31C447D0-3251-4E0F-A7DE-307AA8B02936}"/>
                </a:ext>
              </a:extLst>
            </p:cNvPr>
            <p:cNvSpPr/>
            <p:nvPr/>
          </p:nvSpPr>
          <p:spPr>
            <a:xfrm>
              <a:off x="8176630" y="3612420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468" name="Group 467">
              <a:extLst>
                <a:ext uri="{FF2B5EF4-FFF2-40B4-BE49-F238E27FC236}">
                  <a16:creationId xmlns:a16="http://schemas.microsoft.com/office/drawing/2014/main" id="{33A2C15B-3FC0-46B6-8462-9FA679EC7BEB}"/>
                </a:ext>
              </a:extLst>
            </p:cNvPr>
            <p:cNvGrpSpPr/>
            <p:nvPr/>
          </p:nvGrpSpPr>
          <p:grpSpPr>
            <a:xfrm>
              <a:off x="7454994" y="2850786"/>
              <a:ext cx="1010754" cy="483153"/>
              <a:chOff x="743150" y="2732379"/>
              <a:chExt cx="1834679" cy="787940"/>
            </a:xfrm>
          </p:grpSpPr>
          <p:sp>
            <p:nvSpPr>
              <p:cNvPr id="469" name="Rectangle 468">
                <a:extLst>
                  <a:ext uri="{FF2B5EF4-FFF2-40B4-BE49-F238E27FC236}">
                    <a16:creationId xmlns:a16="http://schemas.microsoft.com/office/drawing/2014/main" id="{258C59EB-F8AD-408D-9F84-D6E8B6218992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470" name="Isosceles Triangle 53">
                <a:extLst>
                  <a:ext uri="{FF2B5EF4-FFF2-40B4-BE49-F238E27FC236}">
                    <a16:creationId xmlns:a16="http://schemas.microsoft.com/office/drawing/2014/main" id="{C0166DA8-426E-4D1D-9728-CA6512CB2154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507" name="Rounded Rectangle 10">
              <a:extLst>
                <a:ext uri="{FF2B5EF4-FFF2-40B4-BE49-F238E27FC236}">
                  <a16:creationId xmlns:a16="http://schemas.microsoft.com/office/drawing/2014/main" id="{32618978-A498-43E0-B93E-F7241A5F91A6}"/>
                </a:ext>
              </a:extLst>
            </p:cNvPr>
            <p:cNvSpPr/>
            <p:nvPr/>
          </p:nvSpPr>
          <p:spPr>
            <a:xfrm>
              <a:off x="7454994" y="1953317"/>
              <a:ext cx="1010754" cy="793165"/>
            </a:xfrm>
            <a:prstGeom prst="roundRect">
              <a:avLst>
                <a:gd name="adj" fmla="val 7753"/>
              </a:avLst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grpSp>
        <p:nvGrpSpPr>
          <p:cNvPr id="14" name="Grup 13">
            <a:extLst>
              <a:ext uri="{FF2B5EF4-FFF2-40B4-BE49-F238E27FC236}">
                <a16:creationId xmlns:a16="http://schemas.microsoft.com/office/drawing/2014/main" id="{0D4EEF65-52F3-49FE-9EEE-0CF27458CC0C}"/>
              </a:ext>
            </a:extLst>
          </p:cNvPr>
          <p:cNvGrpSpPr/>
          <p:nvPr/>
        </p:nvGrpSpPr>
        <p:grpSpPr>
          <a:xfrm>
            <a:off x="5046458" y="1947537"/>
            <a:ext cx="1409938" cy="1980239"/>
            <a:chOff x="8669895" y="1951390"/>
            <a:chExt cx="1409938" cy="198023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D8746362-CB10-4436-A044-32125CF49651}"/>
                </a:ext>
              </a:extLst>
            </p:cNvPr>
            <p:cNvSpPr/>
            <p:nvPr/>
          </p:nvSpPr>
          <p:spPr>
            <a:xfrm>
              <a:off x="8940850" y="3409792"/>
              <a:ext cx="468844" cy="5218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461" name="Arrow: Right 460">
              <a:extLst>
                <a:ext uri="{FF2B5EF4-FFF2-40B4-BE49-F238E27FC236}">
                  <a16:creationId xmlns:a16="http://schemas.microsoft.com/office/drawing/2014/main" id="{0164C6D3-F646-46B3-AE77-FD113AC94006}"/>
                </a:ext>
              </a:extLst>
            </p:cNvPr>
            <p:cNvSpPr/>
            <p:nvPr/>
          </p:nvSpPr>
          <p:spPr>
            <a:xfrm>
              <a:off x="9391531" y="3612420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462" name="Group 461">
              <a:extLst>
                <a:ext uri="{FF2B5EF4-FFF2-40B4-BE49-F238E27FC236}">
                  <a16:creationId xmlns:a16="http://schemas.microsoft.com/office/drawing/2014/main" id="{EFD0274D-5F56-4C4B-864A-1BE83BDD7A20}"/>
                </a:ext>
              </a:extLst>
            </p:cNvPr>
            <p:cNvGrpSpPr/>
            <p:nvPr/>
          </p:nvGrpSpPr>
          <p:grpSpPr>
            <a:xfrm>
              <a:off x="8669895" y="2850786"/>
              <a:ext cx="1010754" cy="483153"/>
              <a:chOff x="743150" y="2732379"/>
              <a:chExt cx="1834679" cy="787940"/>
            </a:xfrm>
            <a:grpFill/>
          </p:grpSpPr>
          <p:sp>
            <p:nvSpPr>
              <p:cNvPr id="463" name="Rectangle 462">
                <a:extLst>
                  <a:ext uri="{FF2B5EF4-FFF2-40B4-BE49-F238E27FC236}">
                    <a16:creationId xmlns:a16="http://schemas.microsoft.com/office/drawing/2014/main" id="{80C354DB-2322-4471-A5DE-01AB01C8C801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464" name="Isosceles Triangle 53">
                <a:extLst>
                  <a:ext uri="{FF2B5EF4-FFF2-40B4-BE49-F238E27FC236}">
                    <a16:creationId xmlns:a16="http://schemas.microsoft.com/office/drawing/2014/main" id="{DABF3608-A78A-472F-AF3F-1CD23DB2015C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511" name="Rounded Rectangle 10">
              <a:extLst>
                <a:ext uri="{FF2B5EF4-FFF2-40B4-BE49-F238E27FC236}">
                  <a16:creationId xmlns:a16="http://schemas.microsoft.com/office/drawing/2014/main" id="{E6713C1D-4550-4835-996A-70BCE45D2637}"/>
                </a:ext>
              </a:extLst>
            </p:cNvPr>
            <p:cNvSpPr/>
            <p:nvPr/>
          </p:nvSpPr>
          <p:spPr>
            <a:xfrm>
              <a:off x="8674367" y="1951390"/>
              <a:ext cx="1010754" cy="793165"/>
            </a:xfrm>
            <a:prstGeom prst="roundRect">
              <a:avLst>
                <a:gd name="adj" fmla="val 7753"/>
              </a:avLst>
            </a:prstGeom>
            <a:grpFill/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grpSp>
        <p:nvGrpSpPr>
          <p:cNvPr id="15" name="Grup 14">
            <a:extLst>
              <a:ext uri="{FF2B5EF4-FFF2-40B4-BE49-F238E27FC236}">
                <a16:creationId xmlns:a16="http://schemas.microsoft.com/office/drawing/2014/main" id="{7FEAC197-BC91-4711-A3F6-46B0658F90B1}"/>
              </a:ext>
            </a:extLst>
          </p:cNvPr>
          <p:cNvGrpSpPr/>
          <p:nvPr/>
        </p:nvGrpSpPr>
        <p:grpSpPr>
          <a:xfrm>
            <a:off x="8725822" y="1968656"/>
            <a:ext cx="1409938" cy="1982165"/>
            <a:chOff x="9884796" y="1949464"/>
            <a:chExt cx="1409938" cy="1982165"/>
          </a:xfrm>
        </p:grpSpPr>
        <p:sp>
          <p:nvSpPr>
            <p:cNvPr id="454" name="Oval 453">
              <a:extLst>
                <a:ext uri="{FF2B5EF4-FFF2-40B4-BE49-F238E27FC236}">
                  <a16:creationId xmlns:a16="http://schemas.microsoft.com/office/drawing/2014/main" id="{816F58B4-3858-4C90-9483-A804710C59C2}"/>
                </a:ext>
              </a:extLst>
            </p:cNvPr>
            <p:cNvSpPr/>
            <p:nvPr/>
          </p:nvSpPr>
          <p:spPr>
            <a:xfrm>
              <a:off x="10155751" y="3409792"/>
              <a:ext cx="468844" cy="52183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455" name="Arrow: Right 454">
              <a:extLst>
                <a:ext uri="{FF2B5EF4-FFF2-40B4-BE49-F238E27FC236}">
                  <a16:creationId xmlns:a16="http://schemas.microsoft.com/office/drawing/2014/main" id="{2A8B7F0D-8716-43F8-A148-B4244AE54159}"/>
                </a:ext>
              </a:extLst>
            </p:cNvPr>
            <p:cNvSpPr/>
            <p:nvPr/>
          </p:nvSpPr>
          <p:spPr>
            <a:xfrm>
              <a:off x="10606432" y="3612420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456" name="Group 455">
              <a:extLst>
                <a:ext uri="{FF2B5EF4-FFF2-40B4-BE49-F238E27FC236}">
                  <a16:creationId xmlns:a16="http://schemas.microsoft.com/office/drawing/2014/main" id="{C07B9729-5113-45C7-8E10-B722883421D9}"/>
                </a:ext>
              </a:extLst>
            </p:cNvPr>
            <p:cNvGrpSpPr/>
            <p:nvPr/>
          </p:nvGrpSpPr>
          <p:grpSpPr>
            <a:xfrm>
              <a:off x="9884796" y="2850786"/>
              <a:ext cx="1010754" cy="483153"/>
              <a:chOff x="743150" y="2732379"/>
              <a:chExt cx="1834679" cy="787940"/>
            </a:xfrm>
          </p:grpSpPr>
          <p:sp>
            <p:nvSpPr>
              <p:cNvPr id="457" name="Rectangle 456">
                <a:extLst>
                  <a:ext uri="{FF2B5EF4-FFF2-40B4-BE49-F238E27FC236}">
                    <a16:creationId xmlns:a16="http://schemas.microsoft.com/office/drawing/2014/main" id="{EF9D8859-8735-45F3-A3C0-AB8E351CDDC8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458" name="Isosceles Triangle 53">
                <a:extLst>
                  <a:ext uri="{FF2B5EF4-FFF2-40B4-BE49-F238E27FC236}">
                    <a16:creationId xmlns:a16="http://schemas.microsoft.com/office/drawing/2014/main" id="{7764FC98-1B09-41E5-8D17-CD85B88318FD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515" name="Rounded Rectangle 10">
              <a:extLst>
                <a:ext uri="{FF2B5EF4-FFF2-40B4-BE49-F238E27FC236}">
                  <a16:creationId xmlns:a16="http://schemas.microsoft.com/office/drawing/2014/main" id="{41DCAD3A-ADB8-4681-9607-1E7FAEC0DB5D}"/>
                </a:ext>
              </a:extLst>
            </p:cNvPr>
            <p:cNvSpPr/>
            <p:nvPr/>
          </p:nvSpPr>
          <p:spPr>
            <a:xfrm>
              <a:off x="9893741" y="1949464"/>
              <a:ext cx="1010754" cy="793165"/>
            </a:xfrm>
            <a:prstGeom prst="roundRect">
              <a:avLst>
                <a:gd name="adj" fmla="val 7753"/>
              </a:avLst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449" name="Oval 448">
            <a:extLst>
              <a:ext uri="{FF2B5EF4-FFF2-40B4-BE49-F238E27FC236}">
                <a16:creationId xmlns:a16="http://schemas.microsoft.com/office/drawing/2014/main" id="{950D03BA-0828-4F75-9EB4-BF58F2C6F5CC}"/>
              </a:ext>
            </a:extLst>
          </p:cNvPr>
          <p:cNvSpPr/>
          <p:nvPr/>
        </p:nvSpPr>
        <p:spPr>
          <a:xfrm>
            <a:off x="11275711" y="3409792"/>
            <a:ext cx="468844" cy="521837"/>
          </a:xfrm>
          <a:prstGeom prst="ellipse">
            <a:avLst/>
          </a:prstGeom>
          <a:solidFill>
            <a:srgbClr val="5D4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450" name="Group 449">
            <a:extLst>
              <a:ext uri="{FF2B5EF4-FFF2-40B4-BE49-F238E27FC236}">
                <a16:creationId xmlns:a16="http://schemas.microsoft.com/office/drawing/2014/main" id="{5912797B-F415-4A8D-A697-0B218401B6C4}"/>
              </a:ext>
            </a:extLst>
          </p:cNvPr>
          <p:cNvGrpSpPr/>
          <p:nvPr/>
        </p:nvGrpSpPr>
        <p:grpSpPr>
          <a:xfrm>
            <a:off x="11099697" y="2850786"/>
            <a:ext cx="1010754" cy="483153"/>
            <a:chOff x="743150" y="2732379"/>
            <a:chExt cx="1834679" cy="787940"/>
          </a:xfrm>
          <a:solidFill>
            <a:srgbClr val="5D4E82"/>
          </a:solidFill>
        </p:grpSpPr>
        <p:sp>
          <p:nvSpPr>
            <p:cNvPr id="451" name="Rectangle 450">
              <a:extLst>
                <a:ext uri="{FF2B5EF4-FFF2-40B4-BE49-F238E27FC236}">
                  <a16:creationId xmlns:a16="http://schemas.microsoft.com/office/drawing/2014/main" id="{4E445D47-DF97-4FA2-AB03-707A354952C2}"/>
                </a:ext>
              </a:extLst>
            </p:cNvPr>
            <p:cNvSpPr/>
            <p:nvPr/>
          </p:nvSpPr>
          <p:spPr>
            <a:xfrm>
              <a:off x="743150" y="2732379"/>
              <a:ext cx="1834679" cy="4766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452" name="Isosceles Triangle 53">
              <a:extLst>
                <a:ext uri="{FF2B5EF4-FFF2-40B4-BE49-F238E27FC236}">
                  <a16:creationId xmlns:a16="http://schemas.microsoft.com/office/drawing/2014/main" id="{1EB0A2F3-6C2B-4607-926C-860EEC6245BA}"/>
                </a:ext>
              </a:extLst>
            </p:cNvPr>
            <p:cNvSpPr/>
            <p:nvPr/>
          </p:nvSpPr>
          <p:spPr>
            <a:xfrm rot="10800000">
              <a:off x="743150" y="3209033"/>
              <a:ext cx="603114" cy="311286"/>
            </a:xfrm>
            <a:custGeom>
              <a:avLst/>
              <a:gdLst>
                <a:gd name="connsiteX0" fmla="*/ 0 w 398833"/>
                <a:gd name="connsiteY0" fmla="*/ 165371 h 165371"/>
                <a:gd name="connsiteX1" fmla="*/ 0 w 398833"/>
                <a:gd name="connsiteY1" fmla="*/ 0 h 165371"/>
                <a:gd name="connsiteX2" fmla="*/ 398833 w 398833"/>
                <a:gd name="connsiteY2" fmla="*/ 165371 h 165371"/>
                <a:gd name="connsiteX3" fmla="*/ 0 w 398833"/>
                <a:gd name="connsiteY3" fmla="*/ 165371 h 165371"/>
                <a:gd name="connsiteX0" fmla="*/ 204281 w 603114"/>
                <a:gd name="connsiteY0" fmla="*/ 311286 h 311286"/>
                <a:gd name="connsiteX1" fmla="*/ 0 w 603114"/>
                <a:gd name="connsiteY1" fmla="*/ 0 h 311286"/>
                <a:gd name="connsiteX2" fmla="*/ 603114 w 603114"/>
                <a:gd name="connsiteY2" fmla="*/ 311286 h 311286"/>
                <a:gd name="connsiteX3" fmla="*/ 204281 w 603114"/>
                <a:gd name="connsiteY3" fmla="*/ 311286 h 31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3114" h="311286">
                  <a:moveTo>
                    <a:pt x="204281" y="311286"/>
                  </a:moveTo>
                  <a:lnTo>
                    <a:pt x="0" y="0"/>
                  </a:lnTo>
                  <a:lnTo>
                    <a:pt x="603114" y="311286"/>
                  </a:lnTo>
                  <a:lnTo>
                    <a:pt x="204281" y="3112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519" name="Rounded Rectangle 10">
            <a:extLst>
              <a:ext uri="{FF2B5EF4-FFF2-40B4-BE49-F238E27FC236}">
                <a16:creationId xmlns:a16="http://schemas.microsoft.com/office/drawing/2014/main" id="{83775220-BD0B-4576-9AE2-2472FF203362}"/>
              </a:ext>
            </a:extLst>
          </p:cNvPr>
          <p:cNvSpPr/>
          <p:nvPr/>
        </p:nvSpPr>
        <p:spPr>
          <a:xfrm>
            <a:off x="11107754" y="1947537"/>
            <a:ext cx="1010754" cy="793165"/>
          </a:xfrm>
          <a:prstGeom prst="roundRect">
            <a:avLst>
              <a:gd name="adj" fmla="val 7753"/>
            </a:avLst>
          </a:prstGeom>
          <a:solidFill>
            <a:srgbClr val="5D4E82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41" name="Arrow: Right 472">
            <a:extLst>
              <a:ext uri="{FF2B5EF4-FFF2-40B4-BE49-F238E27FC236}">
                <a16:creationId xmlns:a16="http://schemas.microsoft.com/office/drawing/2014/main" id="{99E8FF31-2592-4AC6-853F-FB4149C56F6D}"/>
              </a:ext>
            </a:extLst>
          </p:cNvPr>
          <p:cNvSpPr/>
          <p:nvPr/>
        </p:nvSpPr>
        <p:spPr>
          <a:xfrm>
            <a:off x="877150" y="3634488"/>
            <a:ext cx="688302" cy="116581"/>
          </a:xfrm>
          <a:prstGeom prst="rightArrow">
            <a:avLst>
              <a:gd name="adj1" fmla="val 50000"/>
              <a:gd name="adj2" fmla="val 14477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42" name="Rounded Rectangle 10">
            <a:extLst>
              <a:ext uri="{FF2B5EF4-FFF2-40B4-BE49-F238E27FC236}">
                <a16:creationId xmlns:a16="http://schemas.microsoft.com/office/drawing/2014/main" id="{DD1FAB52-9D0A-4E6E-98E7-015EF0DBB6A9}"/>
              </a:ext>
            </a:extLst>
          </p:cNvPr>
          <p:cNvSpPr/>
          <p:nvPr/>
        </p:nvSpPr>
        <p:spPr>
          <a:xfrm>
            <a:off x="151042" y="1977312"/>
            <a:ext cx="1010754" cy="793165"/>
          </a:xfrm>
          <a:prstGeom prst="roundRect">
            <a:avLst>
              <a:gd name="adj" fmla="val 7753"/>
            </a:avLst>
          </a:prstGeom>
          <a:solidFill>
            <a:schemeClr val="accent5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8" name="Grup 7">
            <a:extLst>
              <a:ext uri="{FF2B5EF4-FFF2-40B4-BE49-F238E27FC236}">
                <a16:creationId xmlns:a16="http://schemas.microsoft.com/office/drawing/2014/main" id="{069D7C50-7365-4CCB-B545-83584AF7AEEE}"/>
              </a:ext>
            </a:extLst>
          </p:cNvPr>
          <p:cNvGrpSpPr/>
          <p:nvPr/>
        </p:nvGrpSpPr>
        <p:grpSpPr>
          <a:xfrm>
            <a:off x="3813530" y="1971589"/>
            <a:ext cx="1409938" cy="1978312"/>
            <a:chOff x="1370415" y="1965860"/>
            <a:chExt cx="1409938" cy="197831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954ECF5-9C04-489A-B5AC-4E9DE7A0EB8B}"/>
                </a:ext>
              </a:extLst>
            </p:cNvPr>
            <p:cNvSpPr/>
            <p:nvPr/>
          </p:nvSpPr>
          <p:spPr>
            <a:xfrm>
              <a:off x="1641370" y="3422335"/>
              <a:ext cx="468844" cy="5218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39" name="Arrow: Right 466">
              <a:extLst>
                <a:ext uri="{FF2B5EF4-FFF2-40B4-BE49-F238E27FC236}">
                  <a16:creationId xmlns:a16="http://schemas.microsoft.com/office/drawing/2014/main" id="{82777761-DD37-40F0-9E7B-A3E06D15E112}"/>
                </a:ext>
              </a:extLst>
            </p:cNvPr>
            <p:cNvSpPr/>
            <p:nvPr/>
          </p:nvSpPr>
          <p:spPr>
            <a:xfrm>
              <a:off x="2092051" y="3624963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143" name="Group 467">
              <a:extLst>
                <a:ext uri="{FF2B5EF4-FFF2-40B4-BE49-F238E27FC236}">
                  <a16:creationId xmlns:a16="http://schemas.microsoft.com/office/drawing/2014/main" id="{55288662-D0DC-4987-B977-253E493E87D4}"/>
                </a:ext>
              </a:extLst>
            </p:cNvPr>
            <p:cNvGrpSpPr/>
            <p:nvPr/>
          </p:nvGrpSpPr>
          <p:grpSpPr>
            <a:xfrm>
              <a:off x="1370415" y="2863329"/>
              <a:ext cx="1010754" cy="483153"/>
              <a:chOff x="743150" y="2732379"/>
              <a:chExt cx="1834679" cy="787940"/>
            </a:xfrm>
            <a:grpFill/>
          </p:grpSpPr>
          <p:sp>
            <p:nvSpPr>
              <p:cNvPr id="151" name="Rectangle 468">
                <a:extLst>
                  <a:ext uri="{FF2B5EF4-FFF2-40B4-BE49-F238E27FC236}">
                    <a16:creationId xmlns:a16="http://schemas.microsoft.com/office/drawing/2014/main" id="{9AC48F51-C2A3-4516-B7B0-E2C633DCE721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152" name="Isosceles Triangle 53">
                <a:extLst>
                  <a:ext uri="{FF2B5EF4-FFF2-40B4-BE49-F238E27FC236}">
                    <a16:creationId xmlns:a16="http://schemas.microsoft.com/office/drawing/2014/main" id="{D8416A71-14B3-445E-85D4-4B4571AE6869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145" name="Rounded Rectangle 10">
              <a:extLst>
                <a:ext uri="{FF2B5EF4-FFF2-40B4-BE49-F238E27FC236}">
                  <a16:creationId xmlns:a16="http://schemas.microsoft.com/office/drawing/2014/main" id="{8C0101D5-B060-4831-B11C-A4C63116C8B2}"/>
                </a:ext>
              </a:extLst>
            </p:cNvPr>
            <p:cNvSpPr/>
            <p:nvPr/>
          </p:nvSpPr>
          <p:spPr>
            <a:xfrm>
              <a:off x="1370415" y="1965860"/>
              <a:ext cx="1010754" cy="793165"/>
            </a:xfrm>
            <a:prstGeom prst="roundRect">
              <a:avLst>
                <a:gd name="adj" fmla="val 7753"/>
              </a:avLst>
            </a:prstGeom>
            <a:grpFill/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grpSp>
        <p:nvGrpSpPr>
          <p:cNvPr id="9" name="Grup 8">
            <a:extLst>
              <a:ext uri="{FF2B5EF4-FFF2-40B4-BE49-F238E27FC236}">
                <a16:creationId xmlns:a16="http://schemas.microsoft.com/office/drawing/2014/main" id="{35811EF4-7325-4DC3-91FB-43B67D8C2EFE}"/>
              </a:ext>
            </a:extLst>
          </p:cNvPr>
          <p:cNvGrpSpPr/>
          <p:nvPr/>
        </p:nvGrpSpPr>
        <p:grpSpPr>
          <a:xfrm>
            <a:off x="6235056" y="1947537"/>
            <a:ext cx="1409938" cy="1980239"/>
            <a:chOff x="2585316" y="1963933"/>
            <a:chExt cx="1409938" cy="1980239"/>
          </a:xfrm>
        </p:grpSpPr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06AE2594-79F3-4D8A-850C-87BADCF23ABC}"/>
                </a:ext>
              </a:extLst>
            </p:cNvPr>
            <p:cNvSpPr/>
            <p:nvPr/>
          </p:nvSpPr>
          <p:spPr>
            <a:xfrm>
              <a:off x="2856271" y="3422335"/>
              <a:ext cx="468844" cy="52183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36" name="Arrow: Right 460">
              <a:extLst>
                <a:ext uri="{FF2B5EF4-FFF2-40B4-BE49-F238E27FC236}">
                  <a16:creationId xmlns:a16="http://schemas.microsoft.com/office/drawing/2014/main" id="{53CB2B05-DFD8-4966-917B-FAD4D519A566}"/>
                </a:ext>
              </a:extLst>
            </p:cNvPr>
            <p:cNvSpPr/>
            <p:nvPr/>
          </p:nvSpPr>
          <p:spPr>
            <a:xfrm>
              <a:off x="3306952" y="3624963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137" name="Group 461">
              <a:extLst>
                <a:ext uri="{FF2B5EF4-FFF2-40B4-BE49-F238E27FC236}">
                  <a16:creationId xmlns:a16="http://schemas.microsoft.com/office/drawing/2014/main" id="{F10C3183-FAD4-4C9A-859B-BDE04A9DA758}"/>
                </a:ext>
              </a:extLst>
            </p:cNvPr>
            <p:cNvGrpSpPr/>
            <p:nvPr/>
          </p:nvGrpSpPr>
          <p:grpSpPr>
            <a:xfrm>
              <a:off x="2585316" y="2863329"/>
              <a:ext cx="1010754" cy="483153"/>
              <a:chOff x="743150" y="2732379"/>
              <a:chExt cx="1834679" cy="787940"/>
            </a:xfrm>
          </p:grpSpPr>
          <p:sp>
            <p:nvSpPr>
              <p:cNvPr id="153" name="Rectangle 462">
                <a:extLst>
                  <a:ext uri="{FF2B5EF4-FFF2-40B4-BE49-F238E27FC236}">
                    <a16:creationId xmlns:a16="http://schemas.microsoft.com/office/drawing/2014/main" id="{421F88E4-A322-48D1-BD98-C6F2ECB55A17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154" name="Isosceles Triangle 53">
                <a:extLst>
                  <a:ext uri="{FF2B5EF4-FFF2-40B4-BE49-F238E27FC236}">
                    <a16:creationId xmlns:a16="http://schemas.microsoft.com/office/drawing/2014/main" id="{01B38F62-A3F4-4F99-9AD3-2CD25AE98714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146" name="Rounded Rectangle 10">
              <a:extLst>
                <a:ext uri="{FF2B5EF4-FFF2-40B4-BE49-F238E27FC236}">
                  <a16:creationId xmlns:a16="http://schemas.microsoft.com/office/drawing/2014/main" id="{C61A36C7-9524-4366-8590-BD8A94094C27}"/>
                </a:ext>
              </a:extLst>
            </p:cNvPr>
            <p:cNvSpPr/>
            <p:nvPr/>
          </p:nvSpPr>
          <p:spPr>
            <a:xfrm>
              <a:off x="2589788" y="1963933"/>
              <a:ext cx="1010754" cy="793165"/>
            </a:xfrm>
            <a:prstGeom prst="roundRect">
              <a:avLst>
                <a:gd name="adj" fmla="val 7753"/>
              </a:avLst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grpSp>
        <p:nvGrpSpPr>
          <p:cNvPr id="10" name="Grup 9">
            <a:extLst>
              <a:ext uri="{FF2B5EF4-FFF2-40B4-BE49-F238E27FC236}">
                <a16:creationId xmlns:a16="http://schemas.microsoft.com/office/drawing/2014/main" id="{EE5B134A-B9CD-4ABA-8DB6-9561C964DA16}"/>
              </a:ext>
            </a:extLst>
          </p:cNvPr>
          <p:cNvGrpSpPr/>
          <p:nvPr/>
        </p:nvGrpSpPr>
        <p:grpSpPr>
          <a:xfrm>
            <a:off x="7471544" y="1949464"/>
            <a:ext cx="1409938" cy="1982165"/>
            <a:chOff x="3800217" y="1962007"/>
            <a:chExt cx="1409938" cy="198216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2A96DBE9-A593-4736-8CA9-3ED3CFC35232}"/>
                </a:ext>
              </a:extLst>
            </p:cNvPr>
            <p:cNvSpPr/>
            <p:nvPr/>
          </p:nvSpPr>
          <p:spPr>
            <a:xfrm>
              <a:off x="4071172" y="3422335"/>
              <a:ext cx="468844" cy="5218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33" name="Arrow: Right 454">
              <a:extLst>
                <a:ext uri="{FF2B5EF4-FFF2-40B4-BE49-F238E27FC236}">
                  <a16:creationId xmlns:a16="http://schemas.microsoft.com/office/drawing/2014/main" id="{B0C8C760-6E08-4008-A8E2-D03DECEA1C01}"/>
                </a:ext>
              </a:extLst>
            </p:cNvPr>
            <p:cNvSpPr/>
            <p:nvPr/>
          </p:nvSpPr>
          <p:spPr>
            <a:xfrm>
              <a:off x="4521853" y="3624963"/>
              <a:ext cx="688302" cy="116581"/>
            </a:xfrm>
            <a:prstGeom prst="rightArrow">
              <a:avLst>
                <a:gd name="adj1" fmla="val 50000"/>
                <a:gd name="adj2" fmla="val 1447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134" name="Group 455">
              <a:extLst>
                <a:ext uri="{FF2B5EF4-FFF2-40B4-BE49-F238E27FC236}">
                  <a16:creationId xmlns:a16="http://schemas.microsoft.com/office/drawing/2014/main" id="{CB59C9E9-3FF8-49A8-B2F8-0C8A0A2FA393}"/>
                </a:ext>
              </a:extLst>
            </p:cNvPr>
            <p:cNvGrpSpPr/>
            <p:nvPr/>
          </p:nvGrpSpPr>
          <p:grpSpPr>
            <a:xfrm>
              <a:off x="3800217" y="2863329"/>
              <a:ext cx="1010754" cy="483153"/>
              <a:chOff x="743150" y="2732379"/>
              <a:chExt cx="1834679" cy="787940"/>
            </a:xfrm>
            <a:grpFill/>
          </p:grpSpPr>
          <p:sp>
            <p:nvSpPr>
              <p:cNvPr id="155" name="Rectangle 456">
                <a:extLst>
                  <a:ext uri="{FF2B5EF4-FFF2-40B4-BE49-F238E27FC236}">
                    <a16:creationId xmlns:a16="http://schemas.microsoft.com/office/drawing/2014/main" id="{7292DFCD-9AEF-4BEF-ABE6-FE99B4B4B1AD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156" name="Isosceles Triangle 53">
                <a:extLst>
                  <a:ext uri="{FF2B5EF4-FFF2-40B4-BE49-F238E27FC236}">
                    <a16:creationId xmlns:a16="http://schemas.microsoft.com/office/drawing/2014/main" id="{7488210A-943D-4051-9021-FD8D2B7CCB0A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sp>
          <p:nvSpPr>
            <p:cNvPr id="147" name="Rounded Rectangle 10">
              <a:extLst>
                <a:ext uri="{FF2B5EF4-FFF2-40B4-BE49-F238E27FC236}">
                  <a16:creationId xmlns:a16="http://schemas.microsoft.com/office/drawing/2014/main" id="{676A0F8C-E35E-4EC4-9101-7B778F6B5698}"/>
                </a:ext>
              </a:extLst>
            </p:cNvPr>
            <p:cNvSpPr/>
            <p:nvPr/>
          </p:nvSpPr>
          <p:spPr>
            <a:xfrm>
              <a:off x="3809162" y="1962007"/>
              <a:ext cx="1010754" cy="793165"/>
            </a:xfrm>
            <a:prstGeom prst="roundRect">
              <a:avLst>
                <a:gd name="adj" fmla="val 7753"/>
              </a:avLst>
            </a:prstGeom>
            <a:grpFill/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130" name="Oval 129">
            <a:extLst>
              <a:ext uri="{FF2B5EF4-FFF2-40B4-BE49-F238E27FC236}">
                <a16:creationId xmlns:a16="http://schemas.microsoft.com/office/drawing/2014/main" id="{EBC924AF-F58E-41A3-A226-58B20F3545BB}"/>
              </a:ext>
            </a:extLst>
          </p:cNvPr>
          <p:cNvSpPr/>
          <p:nvPr/>
        </p:nvSpPr>
        <p:spPr>
          <a:xfrm>
            <a:off x="10153241" y="3420608"/>
            <a:ext cx="468844" cy="52183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131" name="Group 449">
            <a:extLst>
              <a:ext uri="{FF2B5EF4-FFF2-40B4-BE49-F238E27FC236}">
                <a16:creationId xmlns:a16="http://schemas.microsoft.com/office/drawing/2014/main" id="{4131C920-B570-47D6-9E1C-3A7DA74D07ED}"/>
              </a:ext>
            </a:extLst>
          </p:cNvPr>
          <p:cNvGrpSpPr/>
          <p:nvPr/>
        </p:nvGrpSpPr>
        <p:grpSpPr>
          <a:xfrm>
            <a:off x="9904408" y="2861602"/>
            <a:ext cx="1010754" cy="483153"/>
            <a:chOff x="743150" y="2732379"/>
            <a:chExt cx="1834679" cy="787940"/>
          </a:xfrm>
        </p:grpSpPr>
        <p:sp>
          <p:nvSpPr>
            <p:cNvPr id="157" name="Rectangle 450">
              <a:extLst>
                <a:ext uri="{FF2B5EF4-FFF2-40B4-BE49-F238E27FC236}">
                  <a16:creationId xmlns:a16="http://schemas.microsoft.com/office/drawing/2014/main" id="{F0F0395F-8F97-4E58-A62E-35DA7945AD39}"/>
                </a:ext>
              </a:extLst>
            </p:cNvPr>
            <p:cNvSpPr/>
            <p:nvPr/>
          </p:nvSpPr>
          <p:spPr>
            <a:xfrm>
              <a:off x="743150" y="2732379"/>
              <a:ext cx="1834679" cy="47665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58" name="Isosceles Triangle 53">
              <a:extLst>
                <a:ext uri="{FF2B5EF4-FFF2-40B4-BE49-F238E27FC236}">
                  <a16:creationId xmlns:a16="http://schemas.microsoft.com/office/drawing/2014/main" id="{C6EC2D09-9A16-4705-BDDD-44759CC0F992}"/>
                </a:ext>
              </a:extLst>
            </p:cNvPr>
            <p:cNvSpPr/>
            <p:nvPr/>
          </p:nvSpPr>
          <p:spPr>
            <a:xfrm rot="10800000">
              <a:off x="743150" y="3209033"/>
              <a:ext cx="603114" cy="311286"/>
            </a:xfrm>
            <a:custGeom>
              <a:avLst/>
              <a:gdLst>
                <a:gd name="connsiteX0" fmla="*/ 0 w 398833"/>
                <a:gd name="connsiteY0" fmla="*/ 165371 h 165371"/>
                <a:gd name="connsiteX1" fmla="*/ 0 w 398833"/>
                <a:gd name="connsiteY1" fmla="*/ 0 h 165371"/>
                <a:gd name="connsiteX2" fmla="*/ 398833 w 398833"/>
                <a:gd name="connsiteY2" fmla="*/ 165371 h 165371"/>
                <a:gd name="connsiteX3" fmla="*/ 0 w 398833"/>
                <a:gd name="connsiteY3" fmla="*/ 165371 h 165371"/>
                <a:gd name="connsiteX0" fmla="*/ 204281 w 603114"/>
                <a:gd name="connsiteY0" fmla="*/ 311286 h 311286"/>
                <a:gd name="connsiteX1" fmla="*/ 0 w 603114"/>
                <a:gd name="connsiteY1" fmla="*/ 0 h 311286"/>
                <a:gd name="connsiteX2" fmla="*/ 603114 w 603114"/>
                <a:gd name="connsiteY2" fmla="*/ 311286 h 311286"/>
                <a:gd name="connsiteX3" fmla="*/ 204281 w 603114"/>
                <a:gd name="connsiteY3" fmla="*/ 311286 h 31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3114" h="311286">
                  <a:moveTo>
                    <a:pt x="204281" y="311286"/>
                  </a:moveTo>
                  <a:lnTo>
                    <a:pt x="0" y="0"/>
                  </a:lnTo>
                  <a:lnTo>
                    <a:pt x="603114" y="311286"/>
                  </a:lnTo>
                  <a:lnTo>
                    <a:pt x="204281" y="31128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148" name="Rounded Rectangle 10">
            <a:extLst>
              <a:ext uri="{FF2B5EF4-FFF2-40B4-BE49-F238E27FC236}">
                <a16:creationId xmlns:a16="http://schemas.microsoft.com/office/drawing/2014/main" id="{8115D0DF-3E28-4358-82E0-BA4A28014693}"/>
              </a:ext>
            </a:extLst>
          </p:cNvPr>
          <p:cNvSpPr/>
          <p:nvPr/>
        </p:nvSpPr>
        <p:spPr>
          <a:xfrm>
            <a:off x="9912465" y="1958353"/>
            <a:ext cx="1010754" cy="793165"/>
          </a:xfrm>
          <a:prstGeom prst="roundRect">
            <a:avLst>
              <a:gd name="adj" fmla="val 7753"/>
            </a:avLst>
          </a:prstGeom>
          <a:solidFill>
            <a:schemeClr val="accent1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59" name="Arrow: Right 454">
            <a:extLst>
              <a:ext uri="{FF2B5EF4-FFF2-40B4-BE49-F238E27FC236}">
                <a16:creationId xmlns:a16="http://schemas.microsoft.com/office/drawing/2014/main" id="{CFC51EBF-A4EC-4BA1-84EC-BE101257E474}"/>
              </a:ext>
            </a:extLst>
          </p:cNvPr>
          <p:cNvSpPr/>
          <p:nvPr/>
        </p:nvSpPr>
        <p:spPr>
          <a:xfrm>
            <a:off x="10622191" y="3623236"/>
            <a:ext cx="688302" cy="116581"/>
          </a:xfrm>
          <a:prstGeom prst="rightArrow">
            <a:avLst>
              <a:gd name="adj1" fmla="val 50000"/>
              <a:gd name="adj2" fmla="val 1447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502" name="직사각형 113">
            <a:extLst>
              <a:ext uri="{FF2B5EF4-FFF2-40B4-BE49-F238E27FC236}">
                <a16:creationId xmlns:a16="http://schemas.microsoft.com/office/drawing/2014/main" id="{79D55D2D-B5D0-4BE5-9FA1-41DE16314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4612" y="2847199"/>
            <a:ext cx="963231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29/9/2021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70" name="직사각형 113">
            <a:extLst>
              <a:ext uri="{FF2B5EF4-FFF2-40B4-BE49-F238E27FC236}">
                <a16:creationId xmlns:a16="http://schemas.microsoft.com/office/drawing/2014/main" id="{F7C9023A-F774-452A-8B7A-4C6520065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8786" y="2086397"/>
            <a:ext cx="866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YEP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OVP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2317EA-6C7A-426B-BA5C-8F0EAECBC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74" y="1999001"/>
            <a:ext cx="811216" cy="6760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Resim 21">
            <a:extLst>
              <a:ext uri="{FF2B5EF4-FFF2-40B4-BE49-F238E27FC236}">
                <a16:creationId xmlns:a16="http://schemas.microsoft.com/office/drawing/2014/main" id="{85DA074C-8416-43A7-AF4A-C6BCF7F3A1D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33768" y="3379310"/>
            <a:ext cx="1263526" cy="671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1B147D63-0B94-40E6-ABC3-20BB2829B9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594" y="1954111"/>
            <a:ext cx="820846" cy="820846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E31BAACA-60BC-4EC8-9766-F735C60D48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711" y="1994378"/>
            <a:ext cx="733150" cy="739111"/>
          </a:xfrm>
          <a:prstGeom prst="rect">
            <a:avLst/>
          </a:prstGeom>
        </p:spPr>
      </p:pic>
      <p:pic>
        <p:nvPicPr>
          <p:cNvPr id="28" name="Resim 27" descr="metin, suda yaşayan memeli içeren bir resim&#10;&#10;Açıklama otomatik olarak oluşturuldu">
            <a:extLst>
              <a:ext uri="{FF2B5EF4-FFF2-40B4-BE49-F238E27FC236}">
                <a16:creationId xmlns:a16="http://schemas.microsoft.com/office/drawing/2014/main" id="{D6DFB4A2-CC1C-451E-BE1C-BC14E8CF29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239" y="1971407"/>
            <a:ext cx="1092622" cy="769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6" name="Metin kutusu 185">
            <a:extLst>
              <a:ext uri="{FF2B5EF4-FFF2-40B4-BE49-F238E27FC236}">
                <a16:creationId xmlns:a16="http://schemas.microsoft.com/office/drawing/2014/main" id="{3CE05FFF-F74A-4933-BA55-4FA4B48AE439}"/>
              </a:ext>
            </a:extLst>
          </p:cNvPr>
          <p:cNvSpPr txBox="1"/>
          <p:nvPr/>
        </p:nvSpPr>
        <p:spPr>
          <a:xfrm>
            <a:off x="9938090" y="2860159"/>
            <a:ext cx="93526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16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7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31" name="Grafik 30" descr="Kredi düz dolguyla">
            <a:extLst>
              <a:ext uri="{FF2B5EF4-FFF2-40B4-BE49-F238E27FC236}">
                <a16:creationId xmlns:a16="http://schemas.microsoft.com/office/drawing/2014/main" id="{1A2460DA-EE19-4513-9F8E-21D67934CA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63283" y="3459254"/>
            <a:ext cx="461148" cy="461148"/>
          </a:xfrm>
          <a:prstGeom prst="rect">
            <a:avLst/>
          </a:prstGeom>
        </p:spPr>
      </p:pic>
      <p:cxnSp>
        <p:nvCxnSpPr>
          <p:cNvPr id="41" name="Bağlayıcı: Dirsek 40">
            <a:extLst>
              <a:ext uri="{FF2B5EF4-FFF2-40B4-BE49-F238E27FC236}">
                <a16:creationId xmlns:a16="http://schemas.microsoft.com/office/drawing/2014/main" id="{6754EB1E-C772-424A-88F5-D89B4117187F}"/>
              </a:ext>
            </a:extLst>
          </p:cNvPr>
          <p:cNvCxnSpPr>
            <a:cxnSpLocks/>
            <a:stCxn id="527" idx="2"/>
            <a:endCxn id="455" idx="2"/>
          </p:cNvCxnSpPr>
          <p:nvPr/>
        </p:nvCxnSpPr>
        <p:spPr>
          <a:xfrm rot="5400000" flipH="1" flipV="1">
            <a:off x="5220776" y="-832837"/>
            <a:ext cx="165170" cy="9327230"/>
          </a:xfrm>
          <a:prstGeom prst="bentConnector3">
            <a:avLst>
              <a:gd name="adj1" fmla="val -184537"/>
            </a:avLst>
          </a:prstGeom>
          <a:ln w="635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5" name="Grafik 54" descr="Su Şişesi düz dolguyla">
            <a:extLst>
              <a:ext uri="{FF2B5EF4-FFF2-40B4-BE49-F238E27FC236}">
                <a16:creationId xmlns:a16="http://schemas.microsoft.com/office/drawing/2014/main" id="{20A50876-5072-4490-BD57-B8D6568944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03771" y="3417219"/>
            <a:ext cx="462018" cy="462018"/>
          </a:xfrm>
          <a:prstGeom prst="rect">
            <a:avLst/>
          </a:prstGeom>
        </p:spPr>
      </p:pic>
      <p:pic>
        <p:nvPicPr>
          <p:cNvPr id="63" name="Grafik 62" descr="Geri dönüşüm düz dolguyla">
            <a:extLst>
              <a:ext uri="{FF2B5EF4-FFF2-40B4-BE49-F238E27FC236}">
                <a16:creationId xmlns:a16="http://schemas.microsoft.com/office/drawing/2014/main" id="{FC310A2B-B847-4071-BA30-3F33C34BB9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01959" y="3453418"/>
            <a:ext cx="416470" cy="416470"/>
          </a:xfrm>
          <a:prstGeom prst="rect">
            <a:avLst/>
          </a:prstGeom>
        </p:spPr>
      </p:pic>
      <p:sp>
        <p:nvSpPr>
          <p:cNvPr id="140" name="Oval 139">
            <a:extLst>
              <a:ext uri="{FF2B5EF4-FFF2-40B4-BE49-F238E27FC236}">
                <a16:creationId xmlns:a16="http://schemas.microsoft.com/office/drawing/2014/main" id="{511394A3-EEF2-4855-9FEE-F4556D77853F}"/>
              </a:ext>
            </a:extLst>
          </p:cNvPr>
          <p:cNvSpPr/>
          <p:nvPr/>
        </p:nvSpPr>
        <p:spPr>
          <a:xfrm>
            <a:off x="376253" y="3431860"/>
            <a:ext cx="519060" cy="5218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144" name="Group 488">
            <a:extLst>
              <a:ext uri="{FF2B5EF4-FFF2-40B4-BE49-F238E27FC236}">
                <a16:creationId xmlns:a16="http://schemas.microsoft.com/office/drawing/2014/main" id="{A11BE118-45A5-4A6C-8068-94471FE40075}"/>
              </a:ext>
            </a:extLst>
          </p:cNvPr>
          <p:cNvGrpSpPr/>
          <p:nvPr/>
        </p:nvGrpSpPr>
        <p:grpSpPr>
          <a:xfrm>
            <a:off x="155514" y="2872854"/>
            <a:ext cx="1010754" cy="483153"/>
            <a:chOff x="743150" y="2732379"/>
            <a:chExt cx="1834679" cy="787940"/>
          </a:xfrm>
        </p:grpSpPr>
        <p:sp>
          <p:nvSpPr>
            <p:cNvPr id="149" name="Rectangle 489">
              <a:extLst>
                <a:ext uri="{FF2B5EF4-FFF2-40B4-BE49-F238E27FC236}">
                  <a16:creationId xmlns:a16="http://schemas.microsoft.com/office/drawing/2014/main" id="{C5CEA804-51DA-4732-843A-DFA377D90758}"/>
                </a:ext>
              </a:extLst>
            </p:cNvPr>
            <p:cNvSpPr/>
            <p:nvPr/>
          </p:nvSpPr>
          <p:spPr>
            <a:xfrm>
              <a:off x="743150" y="2732379"/>
              <a:ext cx="1834679" cy="47665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50" name="Isosceles Triangle 53">
              <a:extLst>
                <a:ext uri="{FF2B5EF4-FFF2-40B4-BE49-F238E27FC236}">
                  <a16:creationId xmlns:a16="http://schemas.microsoft.com/office/drawing/2014/main" id="{00C9A3C8-25B4-4C8D-82AB-A90B91A1B899}"/>
                </a:ext>
              </a:extLst>
            </p:cNvPr>
            <p:cNvSpPr/>
            <p:nvPr/>
          </p:nvSpPr>
          <p:spPr>
            <a:xfrm rot="10800000">
              <a:off x="743150" y="3209033"/>
              <a:ext cx="603114" cy="311286"/>
            </a:xfrm>
            <a:custGeom>
              <a:avLst/>
              <a:gdLst>
                <a:gd name="connsiteX0" fmla="*/ 0 w 398833"/>
                <a:gd name="connsiteY0" fmla="*/ 165371 h 165371"/>
                <a:gd name="connsiteX1" fmla="*/ 0 w 398833"/>
                <a:gd name="connsiteY1" fmla="*/ 0 h 165371"/>
                <a:gd name="connsiteX2" fmla="*/ 398833 w 398833"/>
                <a:gd name="connsiteY2" fmla="*/ 165371 h 165371"/>
                <a:gd name="connsiteX3" fmla="*/ 0 w 398833"/>
                <a:gd name="connsiteY3" fmla="*/ 165371 h 165371"/>
                <a:gd name="connsiteX0" fmla="*/ 204281 w 603114"/>
                <a:gd name="connsiteY0" fmla="*/ 311286 h 311286"/>
                <a:gd name="connsiteX1" fmla="*/ 0 w 603114"/>
                <a:gd name="connsiteY1" fmla="*/ 0 h 311286"/>
                <a:gd name="connsiteX2" fmla="*/ 603114 w 603114"/>
                <a:gd name="connsiteY2" fmla="*/ 311286 h 311286"/>
                <a:gd name="connsiteX3" fmla="*/ 204281 w 603114"/>
                <a:gd name="connsiteY3" fmla="*/ 311286 h 31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3114" h="311286">
                  <a:moveTo>
                    <a:pt x="204281" y="311286"/>
                  </a:moveTo>
                  <a:lnTo>
                    <a:pt x="0" y="0"/>
                  </a:lnTo>
                  <a:lnTo>
                    <a:pt x="603114" y="311286"/>
                  </a:lnTo>
                  <a:lnTo>
                    <a:pt x="204281" y="31128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pic>
        <p:nvPicPr>
          <p:cNvPr id="35" name="Resim 34">
            <a:extLst>
              <a:ext uri="{FF2B5EF4-FFF2-40B4-BE49-F238E27FC236}">
                <a16:creationId xmlns:a16="http://schemas.microsoft.com/office/drawing/2014/main" id="{3361D47D-C437-4CBD-97A1-6AE707173C0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7" y="1924203"/>
            <a:ext cx="1112622" cy="925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" name="Metin kutusu 193">
            <a:extLst>
              <a:ext uri="{FF2B5EF4-FFF2-40B4-BE49-F238E27FC236}">
                <a16:creationId xmlns:a16="http://schemas.microsoft.com/office/drawing/2014/main" id="{3FAC2B09-D069-4B80-8892-125ACA92A3DA}"/>
              </a:ext>
            </a:extLst>
          </p:cNvPr>
          <p:cNvSpPr txBox="1"/>
          <p:nvPr/>
        </p:nvSpPr>
        <p:spPr>
          <a:xfrm>
            <a:off x="168152" y="2866433"/>
            <a:ext cx="93526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7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19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527" name="Grafik 526" descr="Balık düz dolguyla">
            <a:extLst>
              <a:ext uri="{FF2B5EF4-FFF2-40B4-BE49-F238E27FC236}">
                <a16:creationId xmlns:a16="http://schemas.microsoft.com/office/drawing/2014/main" id="{DB0775C1-49EA-40ED-BE2A-4912435AD79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14820" y="3463511"/>
            <a:ext cx="449852" cy="449852"/>
          </a:xfrm>
          <a:prstGeom prst="rect">
            <a:avLst/>
          </a:prstGeom>
        </p:spPr>
      </p:pic>
      <p:grpSp>
        <p:nvGrpSpPr>
          <p:cNvPr id="3" name="Grup 2">
            <a:extLst>
              <a:ext uri="{FF2B5EF4-FFF2-40B4-BE49-F238E27FC236}">
                <a16:creationId xmlns:a16="http://schemas.microsoft.com/office/drawing/2014/main" id="{714A2FD5-1FBA-4078-A797-646946812087}"/>
              </a:ext>
            </a:extLst>
          </p:cNvPr>
          <p:cNvGrpSpPr/>
          <p:nvPr/>
        </p:nvGrpSpPr>
        <p:grpSpPr>
          <a:xfrm>
            <a:off x="1366563" y="1906005"/>
            <a:ext cx="1054525" cy="2079137"/>
            <a:chOff x="1366563" y="1906005"/>
            <a:chExt cx="1054525" cy="2079137"/>
          </a:xfrm>
        </p:grpSpPr>
        <p:sp>
          <p:nvSpPr>
            <p:cNvPr id="498" name="Rounded Rectangle 10">
              <a:extLst>
                <a:ext uri="{FF2B5EF4-FFF2-40B4-BE49-F238E27FC236}">
                  <a16:creationId xmlns:a16="http://schemas.microsoft.com/office/drawing/2014/main" id="{F632E319-D466-4AB9-BB6A-43C738604F29}"/>
                </a:ext>
              </a:extLst>
            </p:cNvPr>
            <p:cNvSpPr/>
            <p:nvPr/>
          </p:nvSpPr>
          <p:spPr>
            <a:xfrm>
              <a:off x="1400291" y="1965423"/>
              <a:ext cx="1010754" cy="793165"/>
            </a:xfrm>
            <a:prstGeom prst="roundRect">
              <a:avLst>
                <a:gd name="adj" fmla="val 7753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489" name="Group 488">
              <a:extLst>
                <a:ext uri="{FF2B5EF4-FFF2-40B4-BE49-F238E27FC236}">
                  <a16:creationId xmlns:a16="http://schemas.microsoft.com/office/drawing/2014/main" id="{37AC7771-0FCF-40CC-B128-682D81220964}"/>
                </a:ext>
              </a:extLst>
            </p:cNvPr>
            <p:cNvGrpSpPr/>
            <p:nvPr/>
          </p:nvGrpSpPr>
          <p:grpSpPr>
            <a:xfrm>
              <a:off x="1404763" y="2860965"/>
              <a:ext cx="1010754" cy="483153"/>
              <a:chOff x="743150" y="2732379"/>
              <a:chExt cx="1834679" cy="7879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90" name="Rectangle 489">
                <a:extLst>
                  <a:ext uri="{FF2B5EF4-FFF2-40B4-BE49-F238E27FC236}">
                    <a16:creationId xmlns:a16="http://schemas.microsoft.com/office/drawing/2014/main" id="{EA820A8E-2FB0-4DF1-98A5-0573AF9DDFF7}"/>
                  </a:ext>
                </a:extLst>
              </p:cNvPr>
              <p:cNvSpPr/>
              <p:nvPr/>
            </p:nvSpPr>
            <p:spPr>
              <a:xfrm>
                <a:off x="743150" y="2732379"/>
                <a:ext cx="1834679" cy="4766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491" name="Isosceles Triangle 53">
                <a:extLst>
                  <a:ext uri="{FF2B5EF4-FFF2-40B4-BE49-F238E27FC236}">
                    <a16:creationId xmlns:a16="http://schemas.microsoft.com/office/drawing/2014/main" id="{23038C84-D8A5-447E-BABA-C955E759B906}"/>
                  </a:ext>
                </a:extLst>
              </p:cNvPr>
              <p:cNvSpPr/>
              <p:nvPr/>
            </p:nvSpPr>
            <p:spPr>
              <a:xfrm rot="10800000">
                <a:off x="743150" y="3209033"/>
                <a:ext cx="603114" cy="311286"/>
              </a:xfrm>
              <a:custGeom>
                <a:avLst/>
                <a:gdLst>
                  <a:gd name="connsiteX0" fmla="*/ 0 w 398833"/>
                  <a:gd name="connsiteY0" fmla="*/ 165371 h 165371"/>
                  <a:gd name="connsiteX1" fmla="*/ 0 w 398833"/>
                  <a:gd name="connsiteY1" fmla="*/ 0 h 165371"/>
                  <a:gd name="connsiteX2" fmla="*/ 398833 w 398833"/>
                  <a:gd name="connsiteY2" fmla="*/ 165371 h 165371"/>
                  <a:gd name="connsiteX3" fmla="*/ 0 w 398833"/>
                  <a:gd name="connsiteY3" fmla="*/ 165371 h 165371"/>
                  <a:gd name="connsiteX0" fmla="*/ 204281 w 603114"/>
                  <a:gd name="connsiteY0" fmla="*/ 311286 h 311286"/>
                  <a:gd name="connsiteX1" fmla="*/ 0 w 603114"/>
                  <a:gd name="connsiteY1" fmla="*/ 0 h 311286"/>
                  <a:gd name="connsiteX2" fmla="*/ 603114 w 603114"/>
                  <a:gd name="connsiteY2" fmla="*/ 311286 h 311286"/>
                  <a:gd name="connsiteX3" fmla="*/ 204281 w 603114"/>
                  <a:gd name="connsiteY3" fmla="*/ 311286 h 31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3114" h="311286">
                    <a:moveTo>
                      <a:pt x="204281" y="311286"/>
                    </a:moveTo>
                    <a:lnTo>
                      <a:pt x="0" y="0"/>
                    </a:lnTo>
                    <a:lnTo>
                      <a:pt x="603114" y="311286"/>
                    </a:lnTo>
                    <a:lnTo>
                      <a:pt x="204281" y="3112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pic>
          <p:nvPicPr>
            <p:cNvPr id="20" name="Resim 19">
              <a:extLst>
                <a:ext uri="{FF2B5EF4-FFF2-40B4-BE49-F238E27FC236}">
                  <a16:creationId xmlns:a16="http://schemas.microsoft.com/office/drawing/2014/main" id="{374E3D0F-EDEE-40D1-B9CA-7164C87EA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9273" y="1906005"/>
              <a:ext cx="912790" cy="90237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23" name="Grafik 522" descr="Tokalaşma düz dolguyla">
              <a:extLst>
                <a:ext uri="{FF2B5EF4-FFF2-40B4-BE49-F238E27FC236}">
                  <a16:creationId xmlns:a16="http://schemas.microsoft.com/office/drawing/2014/main" id="{EF17B036-5DF4-40FE-844D-B90DEF264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614472" y="3441861"/>
              <a:ext cx="543281" cy="543281"/>
            </a:xfrm>
            <a:prstGeom prst="rect">
              <a:avLst/>
            </a:prstGeom>
          </p:spPr>
        </p:pic>
        <p:sp>
          <p:nvSpPr>
            <p:cNvPr id="228" name="Metin kutusu 227">
              <a:extLst>
                <a:ext uri="{FF2B5EF4-FFF2-40B4-BE49-F238E27FC236}">
                  <a16:creationId xmlns:a16="http://schemas.microsoft.com/office/drawing/2014/main" id="{B3537483-337F-42A9-B069-6F06B65F3FD7}"/>
                </a:ext>
              </a:extLst>
            </p:cNvPr>
            <p:cNvSpPr txBox="1"/>
            <p:nvPr/>
          </p:nvSpPr>
          <p:spPr>
            <a:xfrm>
              <a:off x="1366563" y="2844202"/>
              <a:ext cx="1054525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ko-KR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Arial" charset="0"/>
                </a:rPr>
                <a:t>11/12</a:t>
              </a:r>
              <a:r>
                <a:rPr kumimoji="0" lang="en-US" altLang="ko-KR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Arial" charset="0"/>
                </a:rPr>
                <a:t>/20</a:t>
              </a:r>
              <a:r>
                <a:rPr kumimoji="0" lang="tr-TR" altLang="ko-KR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Arial" charset="0"/>
                </a:rPr>
                <a:t>19</a:t>
              </a:r>
              <a:endParaRPr kumimoji="0" lang="ko-KR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236" name="Metin kutusu 235">
            <a:extLst>
              <a:ext uri="{FF2B5EF4-FFF2-40B4-BE49-F238E27FC236}">
                <a16:creationId xmlns:a16="http://schemas.microsoft.com/office/drawing/2014/main" id="{BABC69F0-F77A-48A7-8364-1DC97994BBB0}"/>
              </a:ext>
            </a:extLst>
          </p:cNvPr>
          <p:cNvSpPr txBox="1"/>
          <p:nvPr/>
        </p:nvSpPr>
        <p:spPr>
          <a:xfrm>
            <a:off x="9149402" y="3881120"/>
            <a:ext cx="93526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3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7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021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37" name="Metin kutusu 236">
            <a:extLst>
              <a:ext uri="{FF2B5EF4-FFF2-40B4-BE49-F238E27FC236}">
                <a16:creationId xmlns:a16="http://schemas.microsoft.com/office/drawing/2014/main" id="{1BB6C6F9-03A7-4C52-B52F-F5FC3869161F}"/>
              </a:ext>
            </a:extLst>
          </p:cNvPr>
          <p:cNvSpPr txBox="1"/>
          <p:nvPr/>
        </p:nvSpPr>
        <p:spPr>
          <a:xfrm>
            <a:off x="2646460" y="2834267"/>
            <a:ext cx="93526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11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3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20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38" name="Metin kutusu 237">
            <a:extLst>
              <a:ext uri="{FF2B5EF4-FFF2-40B4-BE49-F238E27FC236}">
                <a16:creationId xmlns:a16="http://schemas.microsoft.com/office/drawing/2014/main" id="{D2E0B822-2592-43EC-B619-39DC26E839B5}"/>
              </a:ext>
            </a:extLst>
          </p:cNvPr>
          <p:cNvSpPr txBox="1"/>
          <p:nvPr/>
        </p:nvSpPr>
        <p:spPr>
          <a:xfrm>
            <a:off x="3766533" y="2865110"/>
            <a:ext cx="10279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10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12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20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536" name="Grafik 535" descr="Şarj olan pil düz dolguyla">
            <a:extLst>
              <a:ext uri="{FF2B5EF4-FFF2-40B4-BE49-F238E27FC236}">
                <a16:creationId xmlns:a16="http://schemas.microsoft.com/office/drawing/2014/main" id="{185A9CEA-259E-43DA-AAEF-383CE7F6987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142666" y="3488967"/>
            <a:ext cx="380921" cy="380921"/>
          </a:xfrm>
          <a:prstGeom prst="rect">
            <a:avLst/>
          </a:prstGeom>
        </p:spPr>
      </p:pic>
      <p:pic>
        <p:nvPicPr>
          <p:cNvPr id="538" name="Grafik 537" descr="Adalet terazisi düz dolguyla">
            <a:extLst>
              <a:ext uri="{FF2B5EF4-FFF2-40B4-BE49-F238E27FC236}">
                <a16:creationId xmlns:a16="http://schemas.microsoft.com/office/drawing/2014/main" id="{BB695528-DC9B-445C-9983-8063F4D4698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349339" y="3449873"/>
            <a:ext cx="404992" cy="404992"/>
          </a:xfrm>
          <a:prstGeom prst="rect">
            <a:avLst/>
          </a:prstGeom>
        </p:spPr>
      </p:pic>
      <p:pic>
        <p:nvPicPr>
          <p:cNvPr id="540" name="Resim 539">
            <a:extLst>
              <a:ext uri="{FF2B5EF4-FFF2-40B4-BE49-F238E27FC236}">
                <a16:creationId xmlns:a16="http://schemas.microsoft.com/office/drawing/2014/main" id="{135581B1-625A-4299-B986-45C717F8CEBC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499" y="1971518"/>
            <a:ext cx="739111" cy="739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" name="Metin kutusu 244">
            <a:extLst>
              <a:ext uri="{FF2B5EF4-FFF2-40B4-BE49-F238E27FC236}">
                <a16:creationId xmlns:a16="http://schemas.microsoft.com/office/drawing/2014/main" id="{EDB0C572-9C6C-4CC0-B399-5954B43F0900}"/>
              </a:ext>
            </a:extLst>
          </p:cNvPr>
          <p:cNvSpPr txBox="1"/>
          <p:nvPr/>
        </p:nvSpPr>
        <p:spPr>
          <a:xfrm>
            <a:off x="5039246" y="2849759"/>
            <a:ext cx="10279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24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12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20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46" name="Metin kutusu 245">
            <a:extLst>
              <a:ext uri="{FF2B5EF4-FFF2-40B4-BE49-F238E27FC236}">
                <a16:creationId xmlns:a16="http://schemas.microsoft.com/office/drawing/2014/main" id="{070335E1-37C6-42BB-B502-668CAFA66D7C}"/>
              </a:ext>
            </a:extLst>
          </p:cNvPr>
          <p:cNvSpPr txBox="1"/>
          <p:nvPr/>
        </p:nvSpPr>
        <p:spPr>
          <a:xfrm>
            <a:off x="6253010" y="2848950"/>
            <a:ext cx="10279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47" name="Metin kutusu 246">
            <a:extLst>
              <a:ext uri="{FF2B5EF4-FFF2-40B4-BE49-F238E27FC236}">
                <a16:creationId xmlns:a16="http://schemas.microsoft.com/office/drawing/2014/main" id="{0CE4AAC7-90D8-48FE-AA78-80676B058DD3}"/>
              </a:ext>
            </a:extLst>
          </p:cNvPr>
          <p:cNvSpPr txBox="1"/>
          <p:nvPr/>
        </p:nvSpPr>
        <p:spPr>
          <a:xfrm>
            <a:off x="7473356" y="2848358"/>
            <a:ext cx="10279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31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542" name="Resim 541">
            <a:extLst>
              <a:ext uri="{FF2B5EF4-FFF2-40B4-BE49-F238E27FC236}">
                <a16:creationId xmlns:a16="http://schemas.microsoft.com/office/drawing/2014/main" id="{D3F6AC44-DA9F-4271-83C2-27A0E1F6D0C5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034" y="1970663"/>
            <a:ext cx="811537" cy="763799"/>
          </a:xfrm>
          <a:prstGeom prst="rect">
            <a:avLst/>
          </a:prstGeom>
        </p:spPr>
      </p:pic>
      <p:pic>
        <p:nvPicPr>
          <p:cNvPr id="544" name="Grafik 543" descr="Yenilenebilir Enerji düz dolguyla">
            <a:extLst>
              <a:ext uri="{FF2B5EF4-FFF2-40B4-BE49-F238E27FC236}">
                <a16:creationId xmlns:a16="http://schemas.microsoft.com/office/drawing/2014/main" id="{C8D14E64-4D93-4C9E-A38A-162B746B688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734107" y="3405939"/>
            <a:ext cx="498318" cy="498318"/>
          </a:xfrm>
          <a:prstGeom prst="rect">
            <a:avLst/>
          </a:prstGeom>
        </p:spPr>
      </p:pic>
      <p:sp>
        <p:nvSpPr>
          <p:cNvPr id="252" name="Metin kutusu 251">
            <a:extLst>
              <a:ext uri="{FF2B5EF4-FFF2-40B4-BE49-F238E27FC236}">
                <a16:creationId xmlns:a16="http://schemas.microsoft.com/office/drawing/2014/main" id="{0D93DE84-FBED-4146-9DB9-85B028A3E16B}"/>
              </a:ext>
            </a:extLst>
          </p:cNvPr>
          <p:cNvSpPr txBox="1"/>
          <p:nvPr/>
        </p:nvSpPr>
        <p:spPr>
          <a:xfrm>
            <a:off x="8718360" y="2848358"/>
            <a:ext cx="10279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12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3</a:t>
            </a:r>
            <a:r>
              <a:rPr kumimoji="0" lang="en-US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/20</a:t>
            </a:r>
            <a:r>
              <a:rPr kumimoji="0" lang="tr-TR" altLang="ko-KR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Arial" charset="0"/>
              </a:rPr>
              <a:t>21</a:t>
            </a:r>
            <a:endParaRPr kumimoji="0" lang="ko-KR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550" name="Resim 549">
            <a:extLst>
              <a:ext uri="{FF2B5EF4-FFF2-40B4-BE49-F238E27FC236}">
                <a16:creationId xmlns:a16="http://schemas.microsoft.com/office/drawing/2014/main" id="{A77DC1C8-DE73-4C96-A1F2-4228E43CC091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845" y="2002289"/>
            <a:ext cx="759647" cy="729535"/>
          </a:xfrm>
          <a:prstGeom prst="rect">
            <a:avLst/>
          </a:prstGeom>
        </p:spPr>
      </p:pic>
      <p:pic>
        <p:nvPicPr>
          <p:cNvPr id="552" name="Grafik 551" descr="Madeni paralar düz dolguyla">
            <a:extLst>
              <a:ext uri="{FF2B5EF4-FFF2-40B4-BE49-F238E27FC236}">
                <a16:creationId xmlns:a16="http://schemas.microsoft.com/office/drawing/2014/main" id="{2EB098AD-4033-4F6F-B834-18EA0D9C9E1C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030041" y="3456474"/>
            <a:ext cx="417964" cy="417964"/>
          </a:xfrm>
          <a:prstGeom prst="rect">
            <a:avLst/>
          </a:prstGeom>
        </p:spPr>
      </p:pic>
      <p:sp>
        <p:nvSpPr>
          <p:cNvPr id="124" name="TextBox 487">
            <a:extLst>
              <a:ext uri="{FF2B5EF4-FFF2-40B4-BE49-F238E27FC236}">
                <a16:creationId xmlns:a16="http://schemas.microsoft.com/office/drawing/2014/main" id="{F6F92ED7-94D0-4098-8C70-66F09A440D55}"/>
              </a:ext>
            </a:extLst>
          </p:cNvPr>
          <p:cNvSpPr txBox="1"/>
          <p:nvPr/>
        </p:nvSpPr>
        <p:spPr>
          <a:xfrm>
            <a:off x="3847668" y="4294366"/>
            <a:ext cx="1501671" cy="230832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Çevre</a:t>
            </a:r>
            <a:r>
              <a:rPr lang="en-US" altLang="ko-KR" sz="1200" b="1" dirty="0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Kanunu</a:t>
            </a:r>
            <a:r>
              <a:rPr lang="en-US" altLang="ko-KR" sz="1200" b="1" dirty="0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Değişikliği</a:t>
            </a:r>
            <a:r>
              <a:rPr lang="en-US" altLang="ko-KR" sz="1200" b="1" dirty="0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 </a:t>
            </a:r>
            <a:endParaRPr lang="tr-TR" altLang="ko-KR" sz="1200" b="1" dirty="0">
              <a:solidFill>
                <a:srgbClr val="000000">
                  <a:lumMod val="85000"/>
                  <a:lumOff val="15000"/>
                </a:srgbClr>
              </a:solidFill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İlkeler 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T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eminat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</a:t>
            </a:r>
            <a:endParaRPr kumimoji="0" lang="tr-TR" altLang="ko-KR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A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tık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yönetim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sorumlusu</a:t>
            </a:r>
            <a:endParaRPr lang="tr-TR" altLang="ko-KR" sz="1200" dirty="0">
              <a:solidFill>
                <a:srgbClr val="000000">
                  <a:lumMod val="85000"/>
                  <a:lumOff val="15000"/>
                </a:srgbClr>
              </a:solidFill>
              <a:latin typeface="Arial"/>
              <a:ea typeface="Arial Unicode MS"/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Sıfır Atık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Motor yağı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Z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orunlu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</a:t>
            </a: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K</a:t>
            </a:r>
            <a:r>
              <a:rPr kumimoji="0" lang="en-US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ullanım</a:t>
            </a:r>
            <a:endParaRPr kumimoji="0" lang="tr-TR" altLang="ko-KR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  <a:p>
            <a:pPr lvl="0"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(Sertifikasyon, doğrulama) 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125" name="TextBox 487">
            <a:extLst>
              <a:ext uri="{FF2B5EF4-FFF2-40B4-BE49-F238E27FC236}">
                <a16:creationId xmlns:a16="http://schemas.microsoft.com/office/drawing/2014/main" id="{224289F3-B736-4646-AC64-2E8771BF7023}"/>
              </a:ext>
            </a:extLst>
          </p:cNvPr>
          <p:cNvSpPr txBox="1"/>
          <p:nvPr/>
        </p:nvSpPr>
        <p:spPr>
          <a:xfrm>
            <a:off x="5484220" y="4310280"/>
            <a:ext cx="1501671" cy="193899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altLang="ko-KR" sz="1200" b="1" dirty="0">
                <a:solidFill>
                  <a:srgbClr val="000000">
                    <a:lumMod val="85000"/>
                    <a:lumOff val="15000"/>
                  </a:srgbClr>
                </a:solidFill>
                <a:cs typeface="Arial" pitchFamily="34" charset="0"/>
              </a:rPr>
              <a:t>Türkiye Çevre Ajansı</a:t>
            </a:r>
          </a:p>
          <a:p>
            <a:pPr algn="ctr"/>
            <a:endParaRPr lang="tr-TR" altLang="ko-KR" sz="1200" b="1" dirty="0">
              <a:solidFill>
                <a:srgbClr val="000000">
                  <a:lumMod val="85000"/>
                  <a:lumOff val="15000"/>
                </a:srgbClr>
              </a:solidFill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Depozito İade Sistemi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Geri Kazanım ve Üretici Sorumluluğu 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Sıfır Atık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Çevre Koruma 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160" name="TextBox 487">
            <a:extLst>
              <a:ext uri="{FF2B5EF4-FFF2-40B4-BE49-F238E27FC236}">
                <a16:creationId xmlns:a16="http://schemas.microsoft.com/office/drawing/2014/main" id="{F2EBB565-82D7-4F6B-A503-F5D1D33BC158}"/>
              </a:ext>
            </a:extLst>
          </p:cNvPr>
          <p:cNvSpPr txBox="1"/>
          <p:nvPr/>
        </p:nvSpPr>
        <p:spPr>
          <a:xfrm>
            <a:off x="88028" y="4316712"/>
            <a:ext cx="2323017" cy="120032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AB Plastik Stratejisi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Tek Kullanımlık Plastikler Direktifi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Mikroplastikler</a:t>
            </a:r>
            <a:endParaRPr kumimoji="0" lang="tr-TR" altLang="ko-KR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GÜS prensibi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Yeşil tedarik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161" name="TextBox 487">
            <a:extLst>
              <a:ext uri="{FF2B5EF4-FFF2-40B4-BE49-F238E27FC236}">
                <a16:creationId xmlns:a16="http://schemas.microsoft.com/office/drawing/2014/main" id="{D72D04F4-C0E4-4741-8DF8-C6E4BCA39F59}"/>
              </a:ext>
            </a:extLst>
          </p:cNvPr>
          <p:cNvSpPr txBox="1"/>
          <p:nvPr/>
        </p:nvSpPr>
        <p:spPr>
          <a:xfrm>
            <a:off x="9822945" y="4391602"/>
            <a:ext cx="1452766" cy="212365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Ulusal DE Eylem Planı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    (2022/IV)</a:t>
            </a:r>
            <a:endParaRPr kumimoji="0" lang="tr-TR" altLang="ko-KR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Öncelikli sektörler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Alternatif hammadde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ATY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Dijitalleşme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DE Göstergeleri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r-TR" altLang="ko-KR" sz="120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Yeş</a:t>
            </a:r>
            <a:r>
              <a:rPr lang="tr-TR" altLang="ko-KR" sz="1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Arial Unicode MS"/>
                <a:cs typeface="Arial" pitchFamily="34" charset="0"/>
              </a:rPr>
              <a:t>il tahvil</a:t>
            </a:r>
            <a:endParaRPr kumimoji="0" lang="ko-KR" altLang="en-US" sz="120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pic>
        <p:nvPicPr>
          <p:cNvPr id="7" name="Grafik 6" descr="Sürdürülebilirlik düz dolguyla">
            <a:extLst>
              <a:ext uri="{FF2B5EF4-FFF2-40B4-BE49-F238E27FC236}">
                <a16:creationId xmlns:a16="http://schemas.microsoft.com/office/drawing/2014/main" id="{CE255DC6-5E00-41AC-BD54-B903E24B40AC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755606" y="4294366"/>
            <a:ext cx="528098" cy="528098"/>
          </a:xfrm>
          <a:prstGeom prst="rect">
            <a:avLst/>
          </a:prstGeom>
        </p:spPr>
      </p:pic>
      <p:pic>
        <p:nvPicPr>
          <p:cNvPr id="17" name="Grafik 16" descr="Açık el ve bitki düz dolguyla">
            <a:extLst>
              <a:ext uri="{FF2B5EF4-FFF2-40B4-BE49-F238E27FC236}">
                <a16:creationId xmlns:a16="http://schemas.microsoft.com/office/drawing/2014/main" id="{E12C5B27-91E8-4E49-BAA6-78D8F813BC94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715057" y="4801939"/>
            <a:ext cx="657727" cy="65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ÇŞB - Yeni - Geniş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ÇŞB - Yeni - Geniş" id="{2ADCD45D-F517-4164-93EE-74FB38B57066}" vid="{2FC13ADE-9DFB-4BFB-859E-6E69A08F2A80}"/>
    </a:ext>
  </a:extLst>
</a:theme>
</file>

<file path=ppt/theme/theme3.xml><?xml version="1.0" encoding="utf-8"?>
<a:theme xmlns:a="http://schemas.openxmlformats.org/drawingml/2006/main" name="Office Theme">
  <a:themeElements>
    <a:clrScheme name="ALLPPT-215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173</Words>
  <Application>Microsoft Office PowerPoint</Application>
  <PresentationFormat>Geniş ekran</PresentationFormat>
  <Paragraphs>60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Wingdings</vt:lpstr>
      <vt:lpstr>Office Teması</vt:lpstr>
      <vt:lpstr>ÇŞB - Yeni - Geniş</vt:lpstr>
      <vt:lpstr>Office Theme</vt:lpstr>
      <vt:lpstr>PowerPoint Sunusu</vt:lpstr>
      <vt:lpstr>Atık Yönetiminde Yeni Politikaların  Türkiye’de Etki Alanları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YILININ I. VE II. ÜÇ AYLIK DÖNEMİNDE  TAHSİL EDİLEN ÜRÜN MİKTAR VE TUTARLARI</dc:title>
  <dc:creator>Nurcan Yagmur</dc:creator>
  <cp:lastModifiedBy>EREN KARABULUT</cp:lastModifiedBy>
  <cp:revision>29</cp:revision>
  <dcterms:created xsi:type="dcterms:W3CDTF">2021-09-06T12:38:35Z</dcterms:created>
  <dcterms:modified xsi:type="dcterms:W3CDTF">2021-09-08T22:44:02Z</dcterms:modified>
</cp:coreProperties>
</file>